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9.xml" ContentType="application/vnd.openxmlformats-officedocument.presentationml.notesSlide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4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19.xml" ContentType="application/vnd.openxmlformats-officedocument.presentationml.notesSlide+xml"/>
  <Override PartName="/ppt/ink/ink63.xml" ContentType="application/inkml+xml"/>
  <Override PartName="/ppt/notesSlides/notesSlide20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21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22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23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24.xml" ContentType="application/vnd.openxmlformats-officedocument.presentationml.notesSlide+xml"/>
  <Override PartName="/ppt/ink/ink95.xml" ContentType="application/inkml+xml"/>
  <Override PartName="/ppt/notesSlides/notesSlide25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26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27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notesSlides/notesSlide30.xml" ContentType="application/vnd.openxmlformats-officedocument.presentationml.notesSlide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notesSlides/notesSlide33.xml" ContentType="application/vnd.openxmlformats-officedocument.presentationml.notesSlide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34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notesSlides/notesSlide35.xml" ContentType="application/vnd.openxmlformats-officedocument.presentationml.notesSlide+xml"/>
  <Override PartName="/ppt/ink/ink172.xml" ContentType="application/inkml+xml"/>
  <Override PartName="/ppt/notesSlides/notesSlide36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39.xml" ContentType="application/vnd.openxmlformats-officedocument.presentationml.notesSlide+xml"/>
  <Override PartName="/ppt/ink/ink183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84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85.xml" ContentType="application/inkml+xml"/>
  <Override PartName="/ppt/ink/ink186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notesSlides/notesSlide52.xml" ContentType="application/vnd.openxmlformats-officedocument.presentationml.notesSlide+xml"/>
  <Override PartName="/ppt/ink/ink196.xml" ContentType="application/inkml+xml"/>
  <Override PartName="/ppt/ink/ink197.xml" ContentType="application/inkml+xml"/>
  <Override PartName="/ppt/ink/ink198.xml" ContentType="application/inkml+xml"/>
  <Override PartName="/ppt/notesSlides/notesSlide53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notesSlides/notesSlide54.xml" ContentType="application/vnd.openxmlformats-officedocument.presentationml.notesSlide+xml"/>
  <Override PartName="/ppt/ink/ink201.xml" ContentType="application/inkml+xml"/>
  <Override PartName="/ppt/notesSlides/notesSlide55.xml" ContentType="application/vnd.openxmlformats-officedocument.presentationml.notesSlide+xml"/>
  <Override PartName="/ppt/ink/ink20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259" r:id="rId5"/>
    <p:sldId id="260" r:id="rId6"/>
    <p:sldId id="261" r:id="rId7"/>
    <p:sldId id="374" r:id="rId8"/>
    <p:sldId id="262" r:id="rId9"/>
    <p:sldId id="505" r:id="rId10"/>
    <p:sldId id="375" r:id="rId11"/>
    <p:sldId id="486" r:id="rId12"/>
    <p:sldId id="466" r:id="rId13"/>
    <p:sldId id="376" r:id="rId14"/>
    <p:sldId id="377" r:id="rId15"/>
    <p:sldId id="378" r:id="rId16"/>
    <p:sldId id="379" r:id="rId17"/>
    <p:sldId id="473" r:id="rId18"/>
    <p:sldId id="383" r:id="rId19"/>
    <p:sldId id="457" r:id="rId20"/>
    <p:sldId id="384" r:id="rId21"/>
    <p:sldId id="385" r:id="rId22"/>
    <p:sldId id="386" r:id="rId23"/>
    <p:sldId id="456" r:id="rId24"/>
    <p:sldId id="389" r:id="rId25"/>
    <p:sldId id="494" r:id="rId26"/>
    <p:sldId id="493" r:id="rId27"/>
    <p:sldId id="390" r:id="rId28"/>
    <p:sldId id="391" r:id="rId29"/>
    <p:sldId id="472" r:id="rId30"/>
    <p:sldId id="496" r:id="rId31"/>
    <p:sldId id="497" r:id="rId32"/>
    <p:sldId id="392" r:id="rId33"/>
    <p:sldId id="474" r:id="rId34"/>
    <p:sldId id="393" r:id="rId35"/>
    <p:sldId id="394" r:id="rId36"/>
    <p:sldId id="395" r:id="rId37"/>
    <p:sldId id="460" r:id="rId38"/>
    <p:sldId id="396" r:id="rId39"/>
    <p:sldId id="399" r:id="rId40"/>
    <p:sldId id="400" r:id="rId41"/>
    <p:sldId id="401" r:id="rId42"/>
    <p:sldId id="397" r:id="rId43"/>
    <p:sldId id="398" r:id="rId44"/>
    <p:sldId id="475" r:id="rId45"/>
    <p:sldId id="464" r:id="rId46"/>
    <p:sldId id="402" r:id="rId47"/>
    <p:sldId id="403" r:id="rId48"/>
    <p:sldId id="461" r:id="rId49"/>
    <p:sldId id="404" r:id="rId50"/>
    <p:sldId id="462" r:id="rId51"/>
    <p:sldId id="506" r:id="rId52"/>
    <p:sldId id="405" r:id="rId53"/>
    <p:sldId id="407" r:id="rId54"/>
    <p:sldId id="503" r:id="rId55"/>
    <p:sldId id="501" r:id="rId56"/>
    <p:sldId id="502" r:id="rId57"/>
    <p:sldId id="406" r:id="rId58"/>
    <p:sldId id="476" r:id="rId59"/>
    <p:sldId id="477" r:id="rId60"/>
    <p:sldId id="487" r:id="rId61"/>
    <p:sldId id="414" r:id="rId62"/>
    <p:sldId id="418" r:id="rId63"/>
    <p:sldId id="419" r:id="rId64"/>
    <p:sldId id="415" r:id="rId65"/>
    <p:sldId id="504" r:id="rId66"/>
    <p:sldId id="416" r:id="rId67"/>
    <p:sldId id="422" r:id="rId68"/>
    <p:sldId id="478" r:id="rId69"/>
    <p:sldId id="444" r:id="rId70"/>
    <p:sldId id="488" r:id="rId71"/>
    <p:sldId id="287" r:id="rId72"/>
    <p:sldId id="289" r:id="rId73"/>
    <p:sldId id="291" r:id="rId74"/>
    <p:sldId id="293" r:id="rId75"/>
    <p:sldId id="295" r:id="rId76"/>
  </p:sldIdLst>
  <p:sldSz cx="9144000" cy="6858000" type="screen4x3"/>
  <p:notesSz cx="7077075" cy="9363075"/>
  <p:custShowLst>
    <p:custShow name="Custom Show 1" id="0">
      <p:sldLst>
        <p:sld r:id="rId4"/>
        <p:sld r:id="rId7"/>
        <p:sld r:id="rId72"/>
        <p:sld r:id="rId7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9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FF9933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7" autoAdjust="0"/>
    <p:restoredTop sz="67462" autoAdjust="0"/>
  </p:normalViewPr>
  <p:slideViewPr>
    <p:cSldViewPr snapToGrid="0">
      <p:cViewPr varScale="1">
        <p:scale>
          <a:sx n="58" d="100"/>
          <a:sy n="58" d="100"/>
        </p:scale>
        <p:origin x="2150" y="48"/>
      </p:cViewPr>
      <p:guideLst>
        <p:guide orient="horz" pos="679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55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5EF3F1-DA56-4558-863E-F6BA967775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84DD419-3535-4A48-90CB-EEC704CA65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0557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24810323-6DAF-43FA-9378-1F51BC33E22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1B9A42BA-5180-4824-9288-4620201EDE5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 defTabSz="939299">
              <a:defRPr sz="1200"/>
            </a:lvl1pPr>
          </a:lstStyle>
          <a:p>
            <a:pPr>
              <a:defRPr/>
            </a:pPr>
            <a:fld id="{2B4FE77A-4BC7-4182-A064-BAC477140E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0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17655,'-3'4'1,"-45"40"734,2 3 0,-52 68-1,88-102-572,0 2 0,0-1 0,1 1 0,1 1 0,1 0 0,0 0 0,1 0 0,1 1 0,0 0 0,2 0 1,-1 0-1,2 0 0,0 34 0,2-47-137,1 0 0,-1-1 0,1 1 0,0 0 0,0-1 0,1 1 0,-1-1 0,1 1 0,-1-1 0,1 0 0,0 0 0,0 0 0,1 0 0,-1 0 0,1 0-1,-1 0 1,1-1 0,0 1 0,0-1 0,0 0 0,0 0 0,1 0 0,-1 0 0,0-1 0,1 1 0,-1-1 0,1 0 0,0 0 0,-1 0 0,1-1 0,6 1 0,1 1-44,-1-2 0,1 1 0,0-2 0,0 1 0,0-1 0,0-1 0,0 0 0,-1-1 0,19-6 0,12-10-2768,0-2-11012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2:4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8880,'3'-3'0,"-1"1"2,0 0-1,0 0 1,1 0 0,-1 1-1,0-1 1,1 0 0,-1 1-1,1 0 1,0 0 0,3-2-1,-4 1 31,2-8 79,5 0 81,4-3 231,-11 11-329,0 0 0,0-1 0,-1 1 0,1 0 0,-1-1 0,1 1 0,-1-1 0,0 0 0,0 1 0,1-4 0,-1 2 69,0 1 0,0 0 0,0 0 0,1 0 1,-1 0-1,1 1 0,0-1 0,3-5 0,-3 5 255,-2-6-41,3 1-90,-2 4-39,2-2-63,-2 4 472,-2 4-635,-1 4-1725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4:52:1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11656,'7'-32'512,"-2"18"36,-4 9 145,1-4-61,7 1-408,17-1 24,-1 2-2140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4:52:1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4400,'0'0'0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2:5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9328,'2'1'29,"0"-1"-1,0 1 1,0-1 0,0 1 0,0-1 0,0 0 0,0 0 0,0 0 0,1 0-1,-1-1 1,0 1 0,0-1 0,0 1 0,0-1 0,0 0 0,2-1 0,2 1 200,4-2 92,2 4-57,-2 0-44,-6 0-136,5 3-35,0 2-18,-2-3-4,-4 0-17,7 9 102,-4 1-1537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3:3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15512,'0'0'0,"-42"32"0,8 1-552,4 13 552,-2-2-544,-8-11 544,0 0-10336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2:1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14880,'0'0'0,"-3"23"440,-5 8-440,1-8 664,7-10-664,2-2 216,0 0-216,-2 1-24,-2-1 24,0-2-16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2:14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17303,'0'0'0,"0"10"0,0-2 64,0 11-64,4 14 72,11 12-72,8 12 0,18 18 0,3-18 8,-5-31-8,1-1-12607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2:1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39 118 16943,'0'0'0,"-23"5"0,9-7 600,13-7 0,1-1-280,15-4 8,13-6-328,9-3 8,-1 1-8,-12 10 8,-7 6-8,-1 2-13631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5:4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15064,'0'0'0,"-11"70"0,3-10 48,3-9-48,0-10 56,-3-2-56,-1 0-8,9 8 8,-5-6 0,-12-9 0,-1-1-10896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6:3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12912,'0'0'1849,"3"0"-1882,12 3-54,-11-2-122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6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13360,'0'0'0,"9"-7"0,-7 21-288,-6 15 288,-1 4-160,3-7 160,2-8-152,2-10 152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15512,'3'-5'728,"13"-12"70,-15 16-722,-1 0 0,0 1 0,1-1 0,-1 0-1,1 1 1,-1-1 0,1 1 0,-1-1 0,1 1 0,-1-1-1,1 1 1,0-1 0,-1 1 0,1-1 0,0 1 0,-1 0-1,1-1 1,0 1 0,0 0 0,-1 0 0,1 0 0,0 0 0,0-1-1,-1 1 1,1 0 0,0 0 0,0 0 0,-1 0 0,1 1-1,0-1 1,0 0 0,-1 0 0,1 0 0,0 1 0,0-1 0,-1 0-1,1 1 1,0-1 0,-1 0 0,1 1 0,0-1 0,-1 1-1,1-1 1,-1 1 0,1-1 0,-1 1 0,1 0 0,-1-1-1,1 1 1,-1 0 0,1 0 0,-1 1-100,0-1-1,1 0 1,-1 0 0,1 0 0,-1 1-1,1-1 1,0 0 0,-1 0-1,1 0 1,0 0 0,0 0-1,0 0 1,0 0 0,0-1 0,0 1-1,0 0 1,0 0 0,0-1-1,0 1 1,0 0 0,0-1 0,1 0-1,-1 1 1,0-1 0,0 1-1,1-1 1,-1 0 0,0 0-1,0 0 1,3 0 0,1 1-1562,16 4-11273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6:3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14792,'0'0'32,"-15"24"-32,4 2 32,1 3-32,-1-8 0,-8-21 0,-2 0-10664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6:4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10936,'0'0'2637,"1"-5"-2462,-1 3-163,1 0 0,0 0 1,-1 0-1,1 1 1,0-1-1,0 0 0,0 0 1,0 0-1,0 1 0,1-1 1,-1 0-1,1 1 1,-1-1-1,1 1 0,-1 0 1,1-1-1,0 1 1,-1 0-1,1 0 0,0 0 1,0 0-1,0 1 1,3-2-1,-2 0-2,0 0 0,0 0 0,0 0 0,0-1 0,0 1 1,-1-1-1,1 1 0,-1-1 0,1 0 0,-1 0 0,2-3 0,-3 2 0,2 1 0,-1 0 0,0-1 0,1 1-1,-1 0 1,1 1 0,0-1 0,0 0 0,0 1 0,0 0 0,1-1-1,-1 1 1,0 1 0,1-1 0,0 0 0,-1 1 0,6-1 0,-8 1 71,1 0 8,4-4 14,-4 4 10,-1 1 14,5 0 5,-1-4 94,-3 2-82,3 7 401,-3-5-497,4 0 0,-4 0 208,1 0-199,0 1-75,3-11 410,-6 8-371,0 0 0,1 0-1,-1 1 1,0-1 0,0 0-1,0 0 1,0 0 0,0 1-1,-1-1 1,1 0 0,0 0-1,-1 0 1,0 1-1,1-1 1,-1 0 0,0 1-1,-1-3 1,-4-12 227,6 14 155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7:4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67 15960,'0'0'1287,"-3"4"-980,-9 11-227,9-11 151,5-18-194,5-11-32,-5 21 2,0-1-1,-1 0 1,1 1 0,-1-1 0,0 0-1,0 0 1,-1 0 0,0-7-1,2 13 53,2 2-40,1 0 1,-1 1-1,0-1 1,0 1-1,0 0 0,-1 0 1,0 1-1,1-1 0,-1 1 1,2 4-1,4 7 9,2-1-180,-4-5-144,0 1 0,0 0 0,-1 0 0,0 0 0,8 24 0,-9-17-10923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7:4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47 17207,'0'0'0,"-6"-19"0,3 5 136,8 0 384,-7 24-128,10 8-392,6 5 40,-1 6-40,-2 0 40,-2-2-40,0-1-13271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7:4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16759,'0'0'0,"-11"15"0,0-1-248,3-2 248,5-2-239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7:4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16583,'0'0'0,"-26"4"0,12 3-80,17 1 80,3 3-80,-4 0 80,1-1-375,1-2 375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7:4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6280,'0'0'0,"4"-18"0,1 1-4232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5:0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17567,'0'0'800,"17"26"-800,-6-22 808,5-8-808,3-3 616,2 5-616,2-1 616,4-1-616,2-6-40,-6-6 40,-9-2-32,-7-1 32,-1 1-14775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6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15064,'0'0'0,"42"0"0,-9-2-16,1-3 16,1 1-16,0-3 16,8-2-24,12-1 24,-5 2-10776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6:4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27 14520,'-7'-4'11,"-20"-7"483,24 10 47,3 0 88,-5 2-623,-16-11 922,-20 17-1295,31-4 189,5-2 68,0 1 0,0-1 1,1 1-1,-1 0 0,0 1 0,-7 3 1,5 0-90,3-3 135,2-1 63,0 0 1,0 0-1,0 0 1,0 0-1,1 1 1,-1-1-1,1 0 1,0 1-1,-1-1 1,1 1-1,0-1 1,0 1-1,1-1 0,-1 1 1,1 0-1,-1 0 1,1-1-1,0 1 1,0 0-1,0 0 1,1 3-1,-1 6 2,-4 23 30,2-17 19,1 0-1,0 0 1,1-1-1,1 1 1,5 35-1,-5-52-42,0 8 54,1 0-1,0 0 1,1 0-1,0 0 1,1-1-1,-1 1 1,2-1-1,-1 0 1,1 0-1,0 0 1,8 8-1,-13-16-53,1 1-1,-1-1 0,0 0 0,1 1 0,-1-1 0,0 1 0,1-1 0,-1 0 0,0 0 0,1 1 0,-1-1 0,0 0 0,1 0 0,-1 1 0,1-1 0,-1 0 0,1 0 0,-1 0 0,1 0 0,-1 1 0,1-1 0,-1 0 0,1 0 0,-1 0 0,1 0 0,1 0 21,0 0 0,1 0-1,-1 0 1,0 0 0,0 1 0,1-1-1,-1 1 1,0 0 0,0 0-1,0-1 1,3 3 0,8 2 97,0-1 1,0 0 0,1-1-1,0 0 1,0-1-1,24 1 1,-25-5 50,7 1 728,-19 1-882,-1 0-1,1 0 0,-1 0 1,0 0-1,1 0 0,-1 1 0,1-1 1,-1 0-1,0 0 0,1 0 1,-1 1-1,0-1 0,1 0 1,-1 0-1,1 1 0,-1-1 0,0 0 1,0 0-1,1 1 0,-1-1 1,0 1-1,0-1 0,1 0 1,-1 1-1,0-1 0,0 0 0,0 1 1,0-1-1,1 1 0,-1-1 1,0 1-1,0-1 0,0 0 0,0 1 1,0 0-1,-2 1 16,0 0 0,0-1 1,1 1-1,-2 0 0,1-1 0,0 0 0,0 1 1,0-1-1,-1 0 0,1 0 0,0 0 0,-1 0 1,-2 0-1,2 0-3,-20 8 134,-44 11 0,26-15-2657,2-2-10016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3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15512,'-29'17'109,"8"-3"299,-1 0 1,-33 30-1,34-15 488,19-26-766,0 0 0,0 0 1,0 0-1,-1 0 0,1 0 0,-1 0 1,1 0-1,-1-1 0,0 1 0,0-1 1,-6 3-1,5-2-29,0-1 0,0 1 0,0 0 0,0 0 0,1 1 0,-1-1 0,1 1 0,0 0 0,0 0 0,0 0 0,-4 8 0,-20 53 480,19-45-494,1 11 32,6-26-92,0 0 0,-1 1 0,1-1 0,-1 0 1,0 0-1,-4 8 0,3-6 0,0-1-1,1 1 1,-1 0 0,1 0-1,1 1 1,-1-1-1,1 9 1,-6 20 28,2-18-5,0 0-1,2 0 1,0 0-1,1 1 1,1-1-1,1 29 1,0 39 206,2-62-152,-8-10 10,5-10-79,0-2-14,1 1 1,-1 0-1,0-1 0,0 1 1,0-1-1,0 1 0,0-1 1,-1 1-1,1-1 0,-1 0 1,1 0-1,-5 4 0,5-6-50,-1 0 0,0 1 0,1-1 0,-1-1 0,1 1-1,-1 0 1,0 0 0,1-1 0,-1 1 0,1 0 0,-1-1-1,1 0 1,-1 1 0,1-1 0,0 0 0,-1 0 0,1 0 0,0 0-1,-2-1 1,-2-2-2065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6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15600,'0'0'0,"29"26"0,-2-5 120,3-5-120,6-7 128,5-4-128,2-3 32,0 3-32,-8-15 40,-12-20-40,-1 0-11464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6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9688,'0'0'0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6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10936,'0'0'425,"-4"3"-66,-1-1-275,3-1-13,1 0 1,-1 0-1,0 0 1,1 0 0,-1 0-1,1 1 1,0-1-1,-1 0 1,1 1-1,0-1 1,0 1 0,-1-1-1,1 1 1,0-1-1,-1 5 1,0-3-42,0 0 0,0 1 0,0 0-1,0-1 1,0 1 0,1 0 0,0 0 0,0 0 0,0 0 0,0 0 0,0 8-1,-5 17-40,-1-19-1572,0-1-6330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7:0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11208,'26'32'504,"1"-2"1,55 48-1,-61-62-203,0-1 1,1 0 0,0-2-1,1-1 1,38 15-1,8-1 296,152 60 1071,-209-82-1577,1 0-1,0 0 0,0-2 1,24 3-1,21 4 69,-42-6-84,0 0 1,24-1-1,-26-1-34,0 0 0,0 0 0,26 7-1,-24-4 10,1-1 0,-1 0 0,30 0 0,-23-2-24,-8 1 28,-28-7-483,0-1-1,1 0 1,0-1-1,-15-10 1,-17-13-10491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333 235 9416,'0'0'440,"1"-4"-254,0 4-169,-1-1-1,1 0 0,-1 0 0,1 0 1,-1 1-1,0-1 0,1 0 0,-1 0 1,0 0-1,0 0 0,0 0 0,0 0 1,1 0-1,-1 1 0,0-1 1,-1 0-1,1 0 0,0 0 0,0 0 1,0 0-1,0 0 0,-1 0 0,1 0 1,0 1-1,-1-1 0,1 0 0,-1 0 1,1 0-1,-1 1 0,1-1 0,-1 0 1,0 1-1,1-1 0,-1 0 0,0 1 1,1-1-1,-1 1 0,0-1 0,0 1 1,-1-1-1,-2-2 172,-1-4 32,2 4-185,1 0 1,0 0-1,1 0 0,-1 0 1,0 0-1,1 0 0,0 0 1,-1-1-1,1 1 0,0-1 1,1 1-1,-1 0 0,1-1 1,0 1-1,-1-1 0,2-4 1,-3-23 188,1 23-150,0 0 0,-1 0-1,0 1 1,0-1 0,0 1-1,-1 0 1,-6-12 0,8 18-51,1 0 0,-1 0 0,1 1 1,-1-1-1,1 0 0,-1 0 0,0 1 1,1-1-1,-1 0 0,0 1 0,1-1 1,-1 0-1,0 1 0,0-1 1,0 1-1,1-1 0,-1 1 0,0 0 1,0-1-1,0 1 0,0 0 0,0 0 1,0 0-1,0-1 0,0 1 0,0 0 1,0 0-1,0 0 0,0 1 0,-1-1 1,-2 0 56,-76-13 932,78 13-934,1 1 1,-1-1-1,0 0 0,0 1 0,0 0 1,0-1-1,0 1 0,0 0 1,1 0-1,-1 0 0,0 0 1,1 0-1,-1 1 0,-2 1 0,-2 2 169,2-2-178,-24 18 1195,11-5 142,17-15-1354,-1 0 0,0 0 0,0 0 0,0 0 0,0 0 0,0 0-1,0 0 1,0 0 0,0-1 0,0 1 0,0 0 0,0 0 0,0-1 0,-1 1-1,1-1 1,0 1 0,0-1 0,-1 0 0,1 1 0,0-1 0,-1 0-1,1 0 1,0 0 0,-3 0 0,2 1-2,1-1-35,0 0-1,0 1 0,0-1 0,0 0 1,0 0-1,0 0 0,1 0 0,-1 0 0,0 0 1,0 0-1,0 0 0,0 0 0,0 0 1,0 0-1,0 0 0,0-1 0,0 1 1,0-1-1,0 1 0,-1-1 0,-7-4 264,-3 1-128,7 6 232,9 6 1546,62 83-1800,-42-49-2955,-10-19-11139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2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15328,'0'0'0,"-10"15"0,1 0 304,-1-7 160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12192,'0'0'0,"-16"16"0,5-5 0,4-2 0,-1 10 0,6-2 328,4-4-328,6 9 336,0 11-336,6 0 40,2-10-40,1-7 40,-5-2-40,-1-1-9224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15328,'0'0'0,"0"11"0,14-4 0,-10 9 0,-5-2-72,1-5 72,4 2-64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356 167 11208,'0'0'0,"0"10"0,0 12 0,0-3-16</inkml:trace>
  <inkml:trace contextRef="#ctx0" brushRef="#br0" timeOffset="1">115 1 15328,'-40'55'23,"31"-45"-7,2-1-1,-1 1 0,2 0 0,-1 1 0,1-1 0,1 1 0,0 1 0,-6 18 1,8-17 55,0-1 0,1 1 0,1 0 1,0 0-1,1 19 0,1-25-14,0-1 0,0 1 0,0-1 1,1 1-1,0-1 0,1 0 0,-1 0 0,1 0 0,0 0 0,1 0 0,0-1 0,6 8 0,-8-10-19,0-1 0,0 0 0,0 0 1,1 0-1,-1 0 0,1 0 0,0 0 1,-1-1-1,1 1 0,0-1 0,0 0 0,0 1 1,0-1-1,0-1 0,0 1 0,1 0 0,-1-1 1,0 0-1,0 0 0,0 0 0,0 0 0,1 0 1,-1-1-1,0 1 0,0-1 0,0 0 1,5-2-1,1 0-255,0-1 0,-1-1-1,0 0 1,0 0 0,0 0 0,0-1 0,-1 0 0,8-9 0,10-10-10596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16759,'0'0'0,"-9"23"0,-14 26 0,4 7 320,12-6-320,2-9 320,0-14-320,4 6 512,5 8-512,0-6 512,-1-14-512,4-2 16,9 5-16,-4-7 16</inkml:trace>
  <inkml:trace contextRef="#ctx0" brushRef="#br0" timeOffset="1">0 0 16048,'0'0'0,"2"16"0,1 17 0,1 6 272,3 2-272,0-1 279,-2-4-279,6-4 112,18-4-112,-6-6 120,-12-4-120,1-3-12143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18 220 12104,'0'-1'0,"0"-5"38,1-1 1,-1 0 0,1 1-1,0-1 1,1 1 0,0-1-1,2-6 1,-3 11 540,-1 0-247,-2-6-80,0 7-42,-1 5-162,1-2-32,0 0 1,0 0-1,0 0 1,1 0-1,-1 0 0,0 1 1,1-1-1,0 0 1,-1 1-1,1 0 0,0-1 1,0 1-1,0 0 1,1-1-1,-1 1 0,1 0 1,-1 0-1,1-1 0,0 1 1,1 5-1,0-3 28,1 0-1,1 0 0,-1 0 1,1 0-1,0-1 1,0 1-1,0-1 0,7 8 1,-8-10-15,0 1 0,1 0 0,-1-1 0,1 0 0,0 0 0,0 0 0,0 0 0,0 0 0,0 0 0,0-1 0,1 1 0,-1-1 0,0 0 0,1 0 0,-1 0 0,1 0 0,-1-1 0,1 0 0,-1 1 0,1-1 0,-1-1 0,6 0 0,5-1 170,-1-2 0,0 0-1,0-1 1,20-9-1,9-4 183,-13 5-64,-1 0 1,0-2-1,-1-2 1,33-25-1,35-21 400,-60 38-386,-26 18-203,0 0 1,0 1-1,1 0 1,19-9-1,-31 4-1464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2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16583,'0'0'0,"-26"29"0,8-6 128,12-3-128,7-5 128,14-3-128,6 1 0,6-5 0,11-11 0,6-10 0,-1-1-12151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16759,'0'0'690,"-3"5"66,-1 1-546,1-1 1,0 1 0,0 0-1,1 0 1,0 1 0,0-1-1,0 0 1,1 1 0,-1 8-1,-3 4-98,4-17-107,0 0 1,0 0 0,1-1-1,-1 1 1,0 0 0,1 0-1,-1 0 1,1 0 0,0 0-1,0 0 1,0 0 0,0 0-1,0 0 1,0 0 0,0 0-1,0 0 1,1-1 0,-1 1-1,1 0 1,0 0 0,-1 0-1,1 0 1,0-1 0,0 1-1,0 0 1,0-1 0,0 1-1,1-1 1,-1 1 0,0-1-1,1 1 1,-1-1 0,4 2-1,5 5-2629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8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16408,'0'0'0,"-15"31"0,-27 51 0,-2 12 223,11-11-223,20-23 232,21-23-232,18-13 0,14-2 0,10-25 8,9-29-8,-2 0-12175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05:20:1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6280,'-21'0'145,"17"0"790,2 0-966,0 1 1,0-1-1,0 1 1,0 0-1,0 0 1,1 0-1,-1 0 0,0 0 1,0 0-1,1 0 1,-1 1-1,1-1 1,-1 1-1,1-1 1,-1 1-1,1-1 1,0 1-1,0 0 0,0 0 1,0 0-1,-1 2 1,-9 14-4290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49:3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14616,'0'0'2199,"-5"2"-2025,0-1-153,3-1-20,0 1 0,0 0 0,0-1 0,0 1-1,0 0 1,1 0 0,-1 0 0,0 0 0,0 1-1,1-1 1,-1 0 0,-1 3 0,0-3-15,-3 1-14,4-1-46,7-17-1263,22 40-677,-9-8-7212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0:1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11384,'0'0'0,"36"7"-24,-21-10 24,-16-8-16,-2 0-8016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0:3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13360,'-5'0'326,"3"1"-356,-6-1 299,0 1 1,0 1-1,-1-1 1,1 2-1,-13 4 1,8-2-132,0 0 1,-23 3-1,0 1 207,30-4-301,4-2-4,-13-2-21,12 0-17,-13-6 1,14 5-15,1 1 35,-2 5 21,2-6-102,1 1 1,-1-1 0,1 1 0,-1-1 0,1 1 0,0-1-1,-1 1 1,1 0 0,0-1 0,-1 1 0,1 0 0,0-1-1,0 1 1,0 0 0,0 0 0,0-1 0,0 1 0,0 0-1,0-1 1,0 1 0,0 0 0,0-1 0,0 1 0,0 0-1,1-1 1,-1 1 0,0 0 0,1-1 0,-1 1 0,0 0-1,1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9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12824,'4'-1'133,"28"-17"5,-24 13-108,0 0 1,0 1-1,0-1 0,11-2 0,-5 3-22,-8 3-11,0 0-1,-1-1 0,1 0 0,-1 0 0,1 0 0,6-5 1,-10 5-45,1-4-115,-2 5-21,-1 0 168,1 1 0,-1-1-1,1 1 1,-1 0 0,1-1 0,-1 1 0,0-1 0,1 1 0,-1-1-1,0 1 1,0-1 0,1 1 0,-1-1 0,0 0 0,0 1 0,0-1-1,0 1 1,1-1 0,-1 1 0,0-1 0,0 0 0,0 1-1,0-1 1,-1 1 0,1-1 0,0 0 0,0 1 0,0-1 0,0 1-1,0-1 1,-1 1 0,1-1 0,0 1 0,-1-2 0,-18-14-128,16 13 503,6 7 792,5 5-878,0 0 1,1-1-1,0 0 0,0-1 0,1 0 0,-1 0 1,2-1-1,-1 0 0,15 6 0,6-2 130,-1 0 1,36 5-1,-42-10-34,-15-2-250,0 0 0,0 0 1,-1 1-1,13 7 0,-14-7 7,1 0 0,0 0 0,1 0 0,15 3 0,-23-6-102,1-1-1,0 0 0,0 1 0,0 0 1,-1-1-1,1 1 0,0 0 0,-1 0 1,1 0-1,-1 0 0,1 0 0,-1 0 0,0 0 1,1 1-1,-1-1 0,0 0 0,0 1 1,0-1-1,0 1 0,0 0 0,1 2 1,11 14 238,-12-16-88,-7-9-40,-23-26-2564,-6-6-9849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0:1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35 10488,'38'-34'593,"-39"36"-564,0 0 0,0 1-1,0-1 1,0 0 0,1 0 0,-1 1 0,0-1 0,1 1-1,0-1 1,0 1 0,0 2 0,-7 24 68,3-21-94,-1-1 1,-1 1 0,1-1 0,-1 0 0,0 0 0,-13 10-1,17-19-8,-10 0 4,1-3 3,5-1 13,4 3 32,-6-3 1954,9 4-1342,-1 1-610,1-1 1,0 1 0,-1-1 0,1 1-1,0-1 1,0 1 0,0-1 0,0 1-1,0 0 1,0 0 0,0 0 0,1 0-1,-1-1 1,0 1 0,0 1 0,1-1-1,-1 0 1,1 0 0,-1 0 0,1 1 0,-1-1-1,1 1 1,2-1 0,1-1 53,2-1-10,0 1 0,0-1 0,0 1 0,14-2 0,-21 4-128,1 0 0,0 0 0,-1 0 0,1 1 0,-1-1 0,1 0-1,-1 0 1,1 0 0,-1 0 0,1-1 0,-1 1 0,1 0 0,-1 0 0,1 0 0,-1 0-1,1 0 1,-1-1 0,1 1 0,-1 0 0,1 0 0,-1-1 0,0 1 0,1 0 0,-1-1-1,1 1 1,-1-1 0,0 1 0,1 0 0,-1-1 0,0 1 0,0-1 0,1 1 0,-1-1-1,0 1 1,0-1 0,0 1 0,1-1 0,-1 1 0,0-1 0,0 1 0,0-1 0,0 1-1,0-1 1,0 0 0,0-11-9831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1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25 13624,'-8'-21'536,"6"17"713,1 4-1196,-1 1 1,1 0 0,0-1-1,-1 1 1,1 0 0,0-1-1,-1 1 1,1 0-1,0 0 1,0 0 0,0 0-1,-1 2 1,-3 1 0,-6 5-35,0 1 0,0 0 0,1 1 0,0 0 0,1 0 0,1 1 1,0 0-1,0 1 0,1 0 0,-6 16 0,11-19-2057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3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15776,'0'0'0,"17"-7"0,25-15 0,7-4 96,-6 4-96,-8 8 104,-1 2-104,-3-9 32,0-14-32,-7 5 40,-15 22-40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2:5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14168,'8'-5'63,"22"-8"431,-29 13-463,0-1 0,0 1 0,1-1 0,-1 1-1,1 0 1,-1 0 0,0-1 0,1 1 0,-1 0 0,1 0 0,-1 0 0,0 1 0,1-1 0,-1 0 0,1 0 0,-1 1 0,0-1 0,1 1 0,0 0 0,0 1 32,1 0 0,-1 0 0,0 0 0,0 0 1,0 0-1,-1 0 0,1 0 0,-1 1 1,1-1-1,-1 1 0,0-1 0,1 1 0,-1 0 1,-1-1-1,1 1 0,0 0 0,-1 0 1,1-1-1,-1 1 0,0 0 0,0 0 1,0 0-1,0 0 0,-1-1 0,1 1 0,-1 0 1,-1 4-1,0 11 169,-6 109-105,9-118-127,0 0 1,0-1 0,1 1-1,-1 0 1,2-1-1,0 0 1,0 1 0,0-1-1,1 0 1,0-1 0,0 1-1,11 13 1,-10-18-2,-4-2 0,0 0 1,0-1 0,0 1-1,-1 0 1,1 0 0,0 0-1,0 0 1,0-1-1,-1 1 1,1 0 0,-1 0-1,1 1 1,0-1 0,-1 0-1,0 0 1,1 0 0,-1 0-1,1 2 1,0 1-35,1 0 0,-1 0-1,0 0 1,0 0 0,0 0 0,0 7 0,0 2-1888,5 12-8557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2:26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8160,'0'0'0,"10"22"-24,-1 1-5600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2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9240,'0'0'4968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2:3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7176,'0'0'0,"-26"4"0,2 3 0,-5 2 0,2 5 0,-2 2 0,2 1-4904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2:3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11744,'0'0'0,"-11"14"0,1 1 24,10-4 8,-9-14-64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2:3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8968,'0'0'0,"11"5"0,4-8 0,0-11 0,4-6 0,4-6 0,0 1-6248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9:36:1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62 4576,'0'0'0,"-30"-23"0,10 3 0,2 7 0,6 7 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57:2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17391,'0'0'888,"14"20"-888,1 2 0,3-6 0,6-1 0,-2 7 0,7-8-128,4-21 128,-2-1-120,-6 1 120,-2 0-13047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8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15600,'0'0'0,"-3"29"0,-3-9 432,-4-9-1,14-1-431,6-9 8,6 21 0,-2-4-8,1 0-11879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8:4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13272,'0'0'0,"13"7"0,25 9 0,6 2-136,-3-3 136,-6-11-136,-11-11 136,-1 0-9272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4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9592,'0'0'0,"35"-35"-88,-26 20 88,2 10-88,-3 0-6496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9:0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16943,'-3'-4'787,"-11"-17"3701,17 22-4396,1 1-74,-1 0 0,1 0-1,0-1 1,0 1 0,0-1 0,0 0-1,1-1 1,-1 1 0,0-1 0,0 1-1,0-1 1,8-1 0,-1-1-605,-1 0 1,0-1 0,1 0-1,10-5 1,18-7-12967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9:0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10584,'0'0'0,"-19"32"24,12-18-24,6-4 24,1-1-40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59:31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12824,'0'0'504,"-4"1"26,-12 7 109,12-6 129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8696,'0'0'1385,"4"-6"-833,-2 3-502,1-3 107,0 1 1,0-1 0,0 0-1,-1 0 1,0 0 0,2-12-1,-2 16 202,4 0-52,-1-4-73,-5 6-229,0-1 0,0 1 1,1 0-1,-1-1 1,0 1-1,0 0 1,0-1-1,0 1 1,0 0-1,0-1 0,0 1 1,1 0-1,-1 0 1,0-1-1,0 1 1,0 0-1,1 0 0,-1-1 1,0 1-1,0 0 1,1 0-1,-1-1 1,0 1-1,1 0 1,-1 0-1,0 0 0,1 0 1,-1 0-1,0 0 1,1-1-1,-1 1 1,27-10 159,0 2 1,36-8 0,71-19 215,-126 32-370,-6 2-5,0 0 1,1 1-1,-1-1 1,0 1 0,1-1-1,-1 1 1,1 0-1,-1 0 1,0 0-1,1 0 1,2 0 0,183-8 205,-30-7-85,-52 3-50,-75 8-23,51-14 1,-2 0 28,-12 5-20,35-4 39,-79 14-85,1 2-1,-1 1 1,0 1 0,1 1-1,-1 1 1,0 1 0,36 10-1,-47-9-53,23 5-1694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34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24 13720,'0'0'0,"-43"0"0,11-4-56,7-8 56,4 5-56,-5 7 56,-1 2-352,6 0 352,-2 4-344,-14 3 344,1 1-9208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0 17303,'0'0'0,"-13"8"0,-28 11 0,-2 6-160,7-1 160,2 2-160,-4 1 160,3-7-400,8-10 400,-4 2-391,-16 7 391,-2 1-11664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16759,'-22'2'1535,"20"-2"-1486,1 1 0,0-1 0,0 1 0,-1-1 0,1 1-1,0 0 1,0-1 0,0 1 0,0 0 0,0 0 0,0 0 0,0 0 0,0 0-1,0 0 1,0 0 0,1 0 0,-1 0 0,0 0 0,1 1 0,-1-1 0,1 0-1,-1 3 1,-9 32 457,9-31-388,-48 269 875,41-234-949,6-33-34,0 1 0,0-1 0,1 1-1,0 0 1,0-1 0,1 1 0,0 0 0,2 13-1,8 66-190,14-68-727,-19-14 834,1-1 0,-1 0 0,1 0 0,0 0 0,1-1 0,-1 0 0,0 0 0,1-1 0,0 0 0,-1 0 0,1 0 0,0-1 0,0 0 0,0-1 0,0 1 0,0-1-1,0 0 1,13-3 0,16 4-194,-30-1 222,0 1-1,0-1 1,-1 0-1,1 0 1,0-1-1,0 0 1,6-1-1,140-61-530,-144 60 569,22-8-76,0 1 0,46-8 0,-57 13 35,-1 1 0,1-2 0,-1-1 0,28-13 0,-29 11 16,0 2 0,0 0 1,1 1-1,28-6 0,102-15-161,-101 20 161,69-13-4,-104 18 37,1 0-1,-1 1 1,0 0 0,1 1 0,-1 1 0,21 3-1,-23-5 1,-8-1 6,0 1-1,0 0 0,0 0 0,0 0 1,1 0-1,-1 0 0,0 1 0,1-1 1,-1 1-1,0-1 0,1 1 0,-1 0 1,0 0-1,1 0 0,-1 0 0,0 0 1,1 1-1,-1-1 0,0 1 0,3 0 1,15 4 59,-17-5 61,6-4 52,-2 1 25,-4 2 44,2-5 11,-5 5-236,0-1-1,1 1 0,-1 0 0,0 0 0,0 0 0,0 0 0,-1 0 1,1 0-1,0 0 0,0-1 0,-1 1 0,1 0 0,0 0 0,-1 0 1,1 0-1,-1 0 0,1 0 0,-1 0 0,0 1 0,1-1 0,-1 0 0,0 0 1,0 0-1,-1 0 0,1 0-23,-7-8 102,5 6-322,1 1 0,-1 0-1,1-1 1,0 0-1,0 1 1,0-1 0,0 0-1,-1-4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16943,'0'0'0,"-3"11"0,-4 25 0,-5 5 0,0-9 0,5-2 8,7 1-8,-1 0 160,-7-8-160,2-2 160,9-2-160,0-3 8,-6-1 0,0-6-8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4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74 15600,'-2'-4'740,"-29"-27"534,30 30-1206,0 1 0,0-1 0,0 1 1,0-1-1,0 0 0,0 0 0,0 1 0,1-1 0,-1 0 0,0 0 0,1 0 1,-1 0-1,0 0 0,1 0 0,-1 0 0,0-2 0,-6-11 1199,-29 5 676,35 10-2111,-3-1 429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17839,'0'0'0,"-27"42"-40,32-17 40,9-1-40,8-5 40,2-10-24,0-14 24,-1 1-12823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5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14968,'0'0'0,"-11"0"112,-4 0 24,3 4-136,-3-1 24,-13 6-24,-3-1-56,2-8 56,12 2-56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5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10584,'-2'4'232,"-4"12"20,5-12 81,1-2-20,1 9-178,6 4-63,16 19-1533,-19-24-5559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4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18287,'0'0'0,"-3"30"0,7-5-328,21 1 328,-8-18-320,-20-27 320,1 0-12751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5:0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16312,'-4'2'666,"-4"1"-515,0 1 0,1 0 0,-1 1 0,1 0 0,0 0 0,0 0 0,-6 8 0,-50 37 1693,62-48-1822,0-1-1,0 1 1,0-1 0,1 1-1,-1 0 1,1-1 0,-1 1-1,1 0 1,0 0-1,0-1 1,0 1 0,0 0-1,0 0 1,0 0 0,0-1-1,0 1 1,1 0 0,-1 0-1,1-1 1,-1 1-1,2 3 1,0 0-201,-1-2 219,0 1 0,0-1 0,1 0 1,-1 0-1,1 0 0,0 0 0,-1 0 0,4 2 0,21 14-2763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0:2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64 11384,'4'-5'266,"13"-12"-158,-12 13 783,4 0-203,0 0-361,-1 1 26,-7 3 559,-1 0-910,0 0 1,0-1 0,0 1-1,0 0 1,0 0-1,0 0 1,0 0-1,0 0 1,0 0 0,0 0-1,1 0 1,-1 0-1,0 0 1,0 0-1,0 0 1,0 0 0,0-1-1,0 1 1,0 0-1,0 0 1,0 0-1,0 0 1,0 0 0,0 0-1,0 0 1,0 0-1,0 0 1,0 0 0,0 0-1,-1 0 1,1-1-1,0 1 1,0 0-1,0 0 1,0 0 0,0 0-1,0 0 1,0 0-1,0 0 1,0 0-1,0 0 1,0 0 0,0 0-1,0 0 1,0 0-1,0 0 1,0 0-4,0 0 0,0 0 0,0 0 0,0 0 0,0 0 0,0 0 0,0 0 0,0 0 0,1 0-1,-1 0 1,0 0 0,0 0 0,0 0 0,0 0 0,0 0 0,0 0 0,0 0 0,0 0 0,1 0 0,-1 0 0,0-1 0,0 1 0,0 0 0,0 0 0,0 0 0,0 0 0,0 0 0,0 0 0,0 0 0,0 0 0,0 0 0,0 0 0,1 0 0,-1-1 0,0 1 0,0 0 0,0 0-1,0 0 1,0 0 0,0 0 0,0 0 0,0 0 0,0 0 0,0-1 0,0 1 0,0 0 0,0 0 0,0 0 0,0 0 0,0 0 0,0 0 0,0 0 0,0 0 0,0-1 0,0 1 0,-1 0 0,1 0 0,-25-16 1212,12 12-749,3 6 20,6-1-421,1 1 0,0-1 0,-1 1 0,1 0 1,0 0-1,0 1 0,0-1 0,0 0 0,0 1 0,1 0 0,-1 0 1,1 0-1,0 0 0,0 0 0,0 0 0,0 1 0,0-1 0,1 1 0,-1-1 1,-1 8-1,2-6-33,1-1 0,-1 1 0,1 0 0,0 0 1,0-1-1,0 1 0,1 0 0,-1-1 0,1 1 1,0 0-1,1-1 0,-1 1 0,1-1 0,3 7 0,-4-9-272,1 1-1,0 0 0,-1-1 0,1 0 0,0 1 0,1-1 0,-1 0 0,4 3 0,7 4-11194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1:4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14344,'0'0'0,"-33"30"376,36-11-376,-1-11 376,-18-12-272,26 11-168,3-2 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34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17207,'5'-6'707,"13"-12"-174,1 0-1,0 1 1,1 1 0,1 1-1,32-19 1,1 8-122,-28 14-144,44-27-1,-52 29-761,0 1 1,0 1-1,1 0 0,34-9 1,-48 16-24,26-8-12641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94 16224,'0'0'0,"0"-15"0,0-16 0,-3 2 639,-4 21 9,12-2-512,-5 20 0,0 1-136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 18015,'0'0'0,"-18"-19"0,3 5 16,7 9 8,-2 3-16,1 0-8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17207,'0'0'456,"0"23"-8,16-2-448,1-6 48,2-10-48,-7-2 48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3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8432,'0'0'56,"-11"6"-56,-2-2-5888</inkml:trace>
  <inkml:trace contextRef="#ctx0" brushRef="#br0" timeOffset="1">0 1 15688,'0'0'0,"0"13"0,7-2-72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5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92 7712,'0'0'0,"-17"-24"0,3 6 0,-1 7 0,6 3 0,-7-3 0,1 6 8,-4-2-8,0-1-5312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4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 5024,'0'0'0,"-7"-16"0,0-1-3288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4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68 11568,'-1'-4'366,"-1"1"-233,1 0-1,-1 0 0,0 1 1,0-1-1,0 0 0,0 1 1,0 0-1,0-1 1,-1 1-1,-4-3 0,4 2 482,-3-4-106,-2 1-135,6-3-298,4 1-1866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04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18287,'0'0'1280,"13"31"-1280,-2 5 136,14 6-136,-10-18 136,-19-36-136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9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 8792,'0'0'0,"-31"-20"-64,16 15 64,4 2-64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9:2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6104,'0'0'0,"-23"40"0,6-7-8,6-2 8,-3-6 0,-2-1 0,0 1-4096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49:3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 5472,'0'0'0,"-16"5"0,3-8 0,11-6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0:0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9416,'0'0'0,"26"16"0,-2 3 192,3 5-192,-1-1 200,1 5-200,-4-1 64,9-5-64,9-3 64,13 2-64,1 1-6976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0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9952,'0'0'1720,"5"4"-1415,4 2-285,-2 0-1,1 1 1,-1 0-1,0 0 1,0 0 0,-1 1-1,0 0 1,0 0-1,-1 1 1,0 0-1,-1 0 1,7 16 0,-10-20-121,0-1-49,0 0 0,1 0 0,-1 1 0,1-1 1,0-1-1,0 1 0,0 0 0,5 6 0,6 4-7096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0:1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 7352,'-20'-10'29,"7"1"119,11 3 44,-4 8 40,4-1 867,8 3-976,-1-1 1,0 1-1,0 0 1,0 0-1,7 9 1,11 9-5,-8-9-302,1-2 0,1 1 0,0-2 0,30 14 0,-7-8-5790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4:1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8880,'0'0'152,"15"25"-152,-11-15 152,-5-25-144,14 15 8,2-1-16,-1-2-6432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1:5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73 307 12824,'0'0'0,"0"-15"0,-3-21 0,-8-13 0,0-1 0,-3-2 0,-3-1 0,0 2-9144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4:5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14880,'0'0'0,"26"13"536,-8-14-536,1-2 536,2 3-536,6-5 40,-1-6-40,2 0 48,6 7-48,-1 0-11552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5:2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15776,'0'0'1129,"4"-1"-831,12-4-238,-13 4-55,0-5 8,2-15-107,-5 17-81,0 0 0,0 0 0,0 0 0,-1 0 0,1 0 1,-1 0-1,0 0 0,0 0 0,-1 0 0,1 1 0,-1-1 0,1 0 0,-1 1 0,0-1 0,-3-3 0,-7-10-9645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5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14072,'32'61'0,"-13"-35"4,-12-24 5,-3-2-4,-3 1 578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6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2040 18463,'0'0'0,"31"-45"0,31-45 0,3-10 1064,1-17-1064,4 4 1064,7 8-1064,13-14 1232,10-24-1232,23-1 1232,21 0-1232,13-14 0,10-20 0,6-12 8,1-6-8,0-1-16823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58:1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180 190 13720,'0'0'0,"-46"-1"0,8-2 536,10 7-536,6-1 544,10-13-544,3-2 392,2 0-392,-1 4 400,1-4-400,4-6 0,3 2 0,0-8 0,3-15 0,0-3-11216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7:47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7264,'0'0'761,"-5"0"-409,-44 0 3119,47 2-3111,-6 7 5,6-9-344,1 1 0,0 0 1,0 0-1,0-1 1,0 1-1,1 0 1,-1 0-1,0 0 1,0 0-1,0 0 1,1 0-1,-1 1 1,1-1-1,-1 0 0,1 0 1,-1 0-1,1 1 1,0-1-1,-1 0 1,1 1-1,0-1 1,0 0-1,0 0 1,0 1-1,0-1 1,0 0-1,0 1 0,1-1 1,-1 0-1,1 3 1,0 6 256,9 155 1671,-6-109-1584,-1-18-27,-1 1 0,-5 54-1,2-81-268,1 0 0,0-1-1,1 1 1,2 11 0,2 19 69,-14 321 1472,13-297-1284,-1-43-221,-5-7 159,-8-1 19,4-2-14,2-1-36,4-1-18,0-8 114,3 1-240,-3-4-87,0 0 0,0 0 0,0 1-1,0-1 1,0 0 0,0 1 0,0-1-1,0 0 1,0 0 0,1 1-1,-1-1 1,0 0 0,0 0 0,0 1-1,1-1 1,-1 0 0,0 0 0,0 1-1,0-1 1,1 0 0,-1 0-1,0 0 1,1 0 0,-1 0 0,0 1-1,0-1 1,1 0 0,-1 0-1,0 0 1,1 0 0,-1 0 0,0 0-1,0 0 1,1 0 0,-1 0 0,0 0-1,1 0 1,10-16-2550,0-2-10258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7:49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8 232 12192,'0'0'0,"-4"-56"0,0 9 272,4 12-272,4 11 272,0 3-272,-2 3 472,1 3 8,-1 0-424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8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7.67444" units="1/cm"/>
          <inkml:channelProperty channel="Y" name="resolution" value="620.2061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25T03:21:41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6054 17133 1871 0,'0'0'0'0,"0"0"0"0,0 0 0 0,0 0 68 0,0 0-68 0,0 0 68 15,0 0-68-15,0 0 112 0,0 0-112 0,0 0 112 16,0 0-112-16,0 0 62 0,0 0-62 0,0 0 62 16,0 0-62-16,0 0 22 0,0 0-22 0,0 0 23 15,0 0-23-15,0 0 11 0,0 0-11 0,-20-8 11 16,14 11-11-16,0 0 7 0,6-3-7 0,-5 10 8 0,5-10-8 15,0 0 5-15,-5 3-5 0,5-3 6 16,0 0-6-16,0 0 5 0,0 0-5 0,0 0 6 0,0 0-6 16,0 0 7-16,0 0-7 0,-8 1 7 0,8-1-7 15,-5 0 7-15,5 0-7 0,0 0 8 0,-8 0-8 16,8 0 12-16,0 0-12 0,0 0 13 0,-4-4-13 16,4 4 16-16,0 0-16 0,0 0 16 0,0 0-16 15,0 0 17-15,0 0-17 0,0 0 17 0,0 0-17 0,0 0 17 16,4-8-17-16,-4 8 17 0,0 0-17 0,4-7 17 15,-4 7-17-15,0 0 17 0,8-6-17 0,-8 6 16 16,9-2-16-16,-9 2 17 0,8 0-17 0,-8 0 14 16,0 0-14-16,8 5 15 0,-2-5-15 0,1 0 14 15,-1 5-14-15,1 0 15 0,1-4-15 0,-1-2 13 0,3 1-13 16,-2 0 13-16,0-2-13 0,0-1 13 16,2 0-13-16,-3 0 14 0,-7 3-14 0,10-5 14 0,-2 3-14 0,0 1 14 0,0-1-14 15,-8 2 14-15,5 0-14 16,-5 0 15-16,11 0-15 0,-5 2 13 0,1-1-13 0,-1 1 13 15,0-2-13-15,1 0 12 0,-7 0-12 16,8 0 12-16,-8 0-12 0,6 0 11 0,-6 0-11 0,10 0 11 16,-2 0-11-16,1-2 8 0,2-4-8 15,-1 0 9-15,3-1-9 0,-1 1 8 0,-4 0-8 0,-8 6 8 0,8-4-8 0,-8 4 8 16,0 0-8-16,8 0 8 16,0-3-8-16,-8 3 7 0,8-9-7 15,-8 9 8-15,5-5-8 0,-5 5 8 0,0 0-8 0,8-2 8 0,-8 2-8 16,0 0 8-16,0 0-8 0,0 0 8 0,0 0-8 15,5 0 8-15,-5 0-8 0,0 0 8 0,8 4-8 16,-8-4 8-16,8 3-8 0,-8-3 8 0,6 1-8 16,-6-1 6-16,0 0-6 0,0 0 7 0,7 2-7 15,-7-2 6-15,0 0-6 0,7 1 7 0,-7-1-7 16,5 2 5-16,-5-2-5 0,13 3 6 0,-13-3-6 16,8 3 6-16,-8-3-6 0,8 4 6 0,-3-3-6 0,3-1 6 15,-2 0-6-15,0 0 6 0,-6 0-6 0,0 0 5 16,0 0-5-16,10 0 5 0,-2 0-5 0,0 0 3 15,0 0-3-15,-8 0 4 0,5 0-4 0,-5 0 3 16,8 0-3-16,-8 0 3 0,4 0-3 0,-4 0 3 0,8 0-3 16,-8 0 3-16,8-5-3 0,-3 2 2 0,-5 3-2 15,8-3 3-15,-8 3-3 0,0 0 2 0,0 0-2 16,8-5 3-16,-8 5-3 0,0 0 3 0,0 0-3 16,0 0 3-16,6-3-3 0,-6 3 2 0,7-5-2 15,-7 5 3-15,0 0-3 0,0 0 2 0,0 0-2 16,0 0 3-16,8-1-3 0,-8 1 1 0,0 0-1 15,0 0 2-15,0 0-2 0,0 0 1 0,0 0-1 0,0 0 2 16,0 0-2-16,0 0 0 0,-8-5 0 0,8 5 1 16,0 0-1-16,0 0-2319 0</inkml:trace>
  <inkml:trace contextRef="#ctx0" brushRef="#br0" timeOffset="39560.11">12370 16962 1524 0,'0'0'0'0,"0"0"0"0,0 0 0 0,0 0 57 16,0 0-57-16,0 0 58 0,0 0-58 0,0 0 100 16,0 0-100-16,0 0 100 0,0 0-100 0,0 0 68 15,0 0-68-15,0 0 69 0,0 0-69 0,0 0 31 16,0 0-31-16,0 0 32 0,0 0-32 0,0 0 19 15,0 0-19-15,0 0 19 0,0 0-19 0,0 0 14 0,0 0-14 16,0 0 15-16,0 0-15 0,0 0 10 0,0 0-10 16,0 0 11-16,0 0-11 0,0 0 11 0,0 0-11 15,0 0 11-15,0 0-11 0,0 0 10 0,0 0-10 16,0 0 10-16,0 0-10 0,0 0 11 0,0 0-11 16,-17 14 12-16,17-14-12 0,0 0 11 0,0 0-11 0,-7 1 11 15,7-1-11-15,0 0 10 0,0 0-10 0,0 0 10 16,0 0-10-16,0 0 9 0,0 0-9 15,0 0 10-15,0 0-10 0,0 0 8 0,0 0-8 0,7 5 8 0,-7-5-8 16,6 3 9-16,-6-3-9 0,8 7 9 0,0-4-9 16,1 2 7-16,1 3-7 15,0-1 8-15,-1-2-8 0,-1-2 8 0,-2 1-8 0,1 0 9 0,4 1-9 16,-3 1 9-16,0 2-9 0,1-1 9 16,-1-6-9-16,-1 1 8 0,1 3-8 0,0 2 9 0,0 1-9 15,0 0 8-15,1-3-8 0,-1-3 9 16,-8-2-9-16,11-2 7 0,-4 8-7 0,2 1 7 0,-2-4-7 0,-7-3 7 0,11 3-7 15,-5 0 7-15,-6-3-7 16,10 3 6-16,-4-1-6 0,-6-2 6 0,8 3-6 0,-8-3 6 0,0 0-6 16,8 0 6-16,-8 0-6 15,8 2 7-15,-8-2-7 0,6 3 8 0,-6-3-8 16,10 3 8-16,-10-3-8 0,10 3 8 0,-10-3-8 0,0 0 8 16,8-3-8-16,-8 3 8 0,12-3-8 0,-4 1 7 15,-1 1-7-15,-7 1 7 0,8 0-7 0,-8 0 5 16,6 0-5-16,-6 0 6 0,0 0-6 0,6-5 4 15,-6 5-4-15,7 2 5 0,-7-2-5 0,0 0 4 0,6-4-4 16,-6 4 4-16,7-3-4 0,-7 3 4 0,7-3-4 16,-7 3 4-16,7-3-4 0,-1 1 4 0,-6 2-4 15,8-6 5-15,-8 6-5 0,8-6 4 0,-1 2-4 16,-7 4 4-16,8-6-4 0,-8 6 3 0,6-6-3 16,-6 6 4-16,0 0-4 0,6-5 4 0,-6 5-4 15,0 0 4-15,0 0-4 0,7-3 4 0,-7 3-4 0,0 0 5 16,0 0-5-16,0 0 5 0,0 0-5 0,0 0 5 15,0 0-5-15,0 0 4 0,0 0-4 0,6-3 5 16,-6 3-5-16,0 0 5 0,0 0-5 0,6 0 5 16,-6 0-5-16,0 0 4 0,0 0-4 0,0 0 5 15,0 0-5-15,0 0 3 0,0 0-3 0,0 0 3 16,7 0-3-16,-7 0 1 0,0 0-1 0,0 0 2 16,0 0-2-16,8-2 0 0,-8 2 0 0,3-16 0 0,2-3 0 15,-1 0-1896-15</inkml:trace>
  <inkml:trace contextRef="#ctx0" brushRef="#br0" timeOffset="49112.38">17054 16981 863 0,'0'0'0'16,"0"0"0"-16,0 0 0 0,0 0 22 0,0 0-22 0,-8-16 22 15,8 16-22-15,0 0 51 0,0 0-51 0,0 0 51 16,0 0-51-16,0 0 44 0,0 0-44 0,0 0 45 16,0 0-45-16,0 0 20 0,0 0-20 0,0 0 20 15,0 0-20-15,0 0 14 0,0 0-14 0,-7 1 15 16,7-1-15-16,0 0 8 0,-5 0-8 0,5 0 9 0,0 0-9 15,0 0 5-15,-8 0-5 0,8 0 5 0,0 0-5 16,0 0 4-16,-7 0-4 0,7 0 4 0,0 0-4 16,0 0 3-16,-6 2-3 0,6-2 3 0,0 0-3 15,0 0 8-15,-6 2-8 0,6-2 8 0,0 0-8 16,0 0 29-16,0 0-29 0,0 0 30 0,0 0-30 16,0 0 58-16,0 0-58 0,0 0 58 0,0 0-58 0,0 0 73 15,0 0-73-15,0 0 74 0,0 0-74 0,0 0 71 16,0 0-71-16,0 0 71 0,0 0-71 0,0 0 56 0,0 0-56 0,0 0 57 15,0 0-57-15,0 0 48 0,0 0-48 16,0 0 49-16,0 0-49 0,0 0 38 0,0 0-38 0,0 0 38 16,0 0-38-16,0 0 32 0,0 0-32 0,0 0 32 15,0 0-32-15,6 0 28 16,-6 0-28-16,13-5 29 0,-8 3-29 0,1 2 21 0,3 0-21 0,-1 0 22 0,2 0-22 16,-2 0 17-16,0-1-17 15,-8 1 17-15,8-7-17 0,-2 6 18 0,2-1-18 0,3 1 19 0,-3 1-19 16,2 0 15-16,0 0-15 0,-1 0 16 0,2 1-16 15,0 1 15-15,-1-2-15 0,-4 0 16 16,-6 0-16-16,7 3 15 0,-1-2-15 0,7 1 16 0,1 3-16 0,2-2 13 16,-2-6-13-16,-2 1 14 0,-4 7-14 0,-2-2 14 15,0-6-14-15,1 0 14 0,1 4-14 0,1 3 16 16,1-3-16-16,-2-1 16 0,-8 0-16 0,0 0 14 0,8 0-14 16,0 0 15-16,0 0-15 0,1 0 13 0,1 0-13 15,-2-1 13-15,-2-3-13 0,1 1 13 0,-1 2-13 16,-6 1 14-16,8 1-14 0,-8-1 12 0,0 0-12 15,8 5 12-15,-2-3-12 0,1-1 11 0,1-1-11 16,1 0 11-16,-4 0-11 0,-5 0 12 0,11 0-12 0,-11 0 12 16,6 0-12-16,-6 0 11 0,0 0-11 0,12 2 11 15,-8-1-11-15,3-1 12 0,2-3-12 0,-2 0 13 16,-7 3-13-16,8 2 13 0,-8-2-13 0,11-7 13 16,-11 7-13-16,0 0 12 0,8 0-12 0,-8 0 12 15,6 2-12-15,-6-2 11 0,8-2-11 0,-8 2 12 16,8-1-12-16,-8 1 10 0,0 0-10 0,0 0 11 15,0 0-11-15,0 0 9 0,0 0-9 0,0 0 10 16,0 0-10-16,0 0 8 0,7-2-8 0,-7 2 8 0,0 0-8 16,0 0 7-16,6-3-7 0,-6 3 8 0,0 0-8 15,0 0 7-15,0 0-7 0,0 0 8 0,0 0-8 16,6 0 6-16,-6 0-6 0,0 0 6 0,0 0-6 16,0 0 6-16,0 0-6 0,0 0 7 0,0 0-7 15,0 0 5-15,0 0-5 0,0 0 6 0,0 0-6 16,0 0 5-16,0 0-5 0,0 0 6 0,0 0-6 15,0 0 4-15,0 0-4 0,0 0 4 16,-8 3-4-16,8-3 0 0,-6 3 0 16,6-3 1-16,-6 7-1 0,-1-1-2043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0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19 13984,'0'0'1656,"-6"2"-916,-1-1-627,0-1 0,0 0 0,0 0 1,0-1-1,0 1 0,0-2 1,0 1-1,0-1 0,-10-4 1,-37 0 499,44 3-502,-5 8 11,0 4-41,1 1 0,0 1 0,-21 21-1,30-27-62,0 1-1,1 0 1,-1 0-1,2 0 0,-1 0 1,0 1-1,1 0 1,1-1-1,-1 1 1,1 0-1,-2 11 0,-5 24 128,5-29-77,2 0 1,-1 0-1,2 1 1,0-1-1,0 1 1,1-1-1,3 21 0,-1-23 51,-1-10-102,-1 0 0,0 0 0,1 0 0,-1 0-1,1 0 1,-1 0 0,1 0 0,0 0 0,-1-1 0,1 1 0,0 0 0,0 0 0,-1 0-1,1-1 1,0 1 0,0 0 0,0-1 0,0 1 0,0-1 0,0 1 0,0-1 0,0 0-1,0 1 1,0-1 0,0 0 0,0 0 0,0 0 0,0 1 0,0-1 0,1 0-1,-1 0 1,1-1 0,39-8 114,-32 7-80,-2-1-6,0 1 1,-1-1 0,0 0-1,0 0 1,12-9-1,-13 8-15,1 0 0,0 1 0,0 0 0,0 0 0,0 0 0,8-2-1,-11 4-15,18-4 128,0 0-1,1 1 1,-1 2 0,39-1 0,-53 4-85,0 0-1,0 0 1,0 1 0,0 0-1,-1 0 1,1 1 0,8 4 0,6 2 37,-13-6-58,0 0 1,0 1-1,0 0 1,0 0-1,0 0 1,-1 1-1,0 0 1,0 1-1,0-1 1,9 11-1,-7-6 99,-7-7-118,1 0 0,-1 0 0,0 0 0,-1 0 0,1 1 0,0-1 0,-1 1 0,0-1 0,0 1 0,0 0 0,0-1 0,0 1 0,-1 0 0,0-1 0,1 1 0,-1 0 0,-1 0 0,1-1 0,-1 1 0,1 0 0,-1-1 0,-2 5 0,0 3 4,-1 0 0,0 0 0,0-1 0,-2 0 0,-10 17 0,4-9 12,0-1 1,-2-1-1,0 0 0,0-1 0,-20 16 0,-189 148 240,164-144-180,45-28-63,0 1 0,-24 18 0,34-23-20,0 1 0,0 0 0,0-1 0,-1 0 0,0 0 0,0 0 0,1-1 0,-1 0 0,-1 1 0,1-2 0,-11 3 0,10-2-2,-1 0-1,1 0 1,0 0 0,0 1-1,0 0 1,0 0 0,0 0-1,1 1 1,-7 5 0,8-5-4,-1 0 0,0-1 0,0 0-1,0 0 1,0 0 0,0-1 0,0 0 0,-1 0 0,1 0 0,-1 0 0,-10 1 0,6-3-1,6 0-2,-1 0-1,0 0 0,1 0 0,-1 1 1,1 0-1,-1-1 0,1 2 1,-1-1-1,1 1 0,-1-1 0,-4 4 1,-11 4-70,11-8-2796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15416,'-6'28'811,"2"2"-109,5-29-643,-1-1 0,0 1 1,1 0-1,-1 0 0,1-1 1,-1 1-1,1 0 0,-1-1 1,1 1-1,-1-1 0,1 1 1,0-1-1,-1 1 0,1-1 1,0 1-1,-1-1 0,1 0 1,0 1-1,-1-1 0,1 0 1,0 1-1,0-1 0,0 0 1,-1 0-1,1 0 0,1 0 1,22 4 356,-8-6-244,0-1 0,-1 0 0,1-1-1,19-7 1,-21 6-545,0 1-1,1 0 1,0 0-1,-1 2 0,21-2 1,-5 4-11720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44:1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5112,'0'0'0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1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10584,'9'-4'74,"-6"3"-52,0-1 0,-1 1 0,1-1-1,0 1 1,-1-1 0,0 0 0,1 0 0,3-4-1,-6 5 34,4 0 33,15 1 835,-4 0-523,-3 0-22,-8 0-51,6 1-31,1 0-88,-3-1-19,-6 0-3,21 40 448,-19-25-485,-1 0 0,-1 1-1,0 0 1,0-1 0,-2 1 0,-1 16-1,0 1 395,6 50 0,7-15-187,-13-52-132,0-12-159,0-1 1,-1 1-1,2 0 0,-1 0 1,0 0-1,1 0 0,0 0 1,0 0-1,0 0 1,0 0-1,2 5 0,-1 7 149,-1 27 338,-2-40-314,-8 3-6,6-3-26,-2 0-10,-4 4 60,8-6-222,0 1 0,1-1 0,-1 0 0,-1 0 0,1 1 0,0-1 0,0-1-1,0 1 1,0 0 0,-1-1 0,-3 2 0,-5-1 99,9-1 247,-4-20-146,7 8-201,0 1 0,1 0 1,1 0-1,0 0 1,0 0-1,1 0 0,0 1 1,1 0-1,0 0 0,1 0 1,0 0-1,10-11 1,22-43 106,-32 54-117,0 1 0,1-1 0,10-11 0,-9 12 14,0-1-1,11-19 1,39-77 140,-29 55-118,17-29 6,-31 58-53,-3-1 44,-13 16-42,0 1-2,10-11 34,15-15 36,-16 22-69,0 1 18,-7 9-29,-1 0 0,1-1-1,-1 1 1,1 0 0,-1-1 0,0 1-1,1-1 1,-1 1 0,0 0 0,0-1-1,1 1 1,-1-1 0,0 1 0,0-1-1,1 1 1,-1-1 0,0 1 0,0-1-1,0 1 1,0-1 0,0 1-1,0-1 1,0 0 0,0 0 0,1 0 1,-1 0-1,1 1 0,-1-1 1,1 0-1,0 0 0,-1 1 1,1-1-1,-1 1 1,1-1-1,0 0 0,0 1 1,-1-1-1,1 1 0,0 0 1,0-1-1,0 1 0,0 0 1,-1-1-1,1 1 0,0 0 1,0 0-1,2 0 0,19-4 21,-18 5-18,0-1 0,0 1 1,1 0-1,-1 0 1,0 0-1,0 1 0,0 0 1,0 0-1,-1 0 1,1 0-1,0 0 0,-1 1 1,4 2-1,26 15 44,-30-19-47,-1 0 0,0 0 0,0 0 1,0 0-1,0 0 0,0 0 1,0 1-1,0-1 0,0 1 0,0-1 1,-1 1-1,3 2 0,23 23 37,-20-20-32,0 0 0,-1 0 0,0 0 0,0 1 0,-1 0-1,0 0 1,-1 1 0,1-1 0,-1 1 0,-1 0 0,0 0 0,4 17 0,-5 11 44,-1-27-44,0-1-1,-1 1 1,-1 19-1,-1 31 64,-2 56 18,-1-81-54,3-28-24,1 0 0,0 1-1,0-1 1,0 1-1,1-1 1,1 1 0,-1-1-1,1 1 1,0-1-1,4 12 1,33 63 129,-37-80-91,-1-2-44,0 1 0,0-1 1,0 1-1,0-1 1,1 1-1,-1-1 0,0 1 1,0-1-1,0 1 1,0-1-1,1 1 0,-1-1 1,0 1-1,1-1 1,-1 0-1,0 1 0,0-1 1,1 1-1,-1-1 1,1 0-1,-1 1 0,0-1 1,1 0-1,-1 0 0,1 1 1,-1-1-1,1 0 1,-1 0-1,1 0 0,0 1 1,16 8 125,-16-9-122,0 0 0,1 0-1,-1 0 1,0-1-1,1 1 1,-1 0 0,0 0-1,1-1 1,-1 1 0,0-1-1,0 1 1,0-1-1,1 0 1,-1 1 0,0-1-1,0 0 1,0 0 0,0 0-1,0 0 1,1-2 0,20-21 54,-9 8-21,-8 9-23,1-1 0,-1 1 0,0-1 0,-1 0 0,7-16 0,-11 23-15,1 0 0,-1 0 0,0 0 0,1 0 0,-1 0 0,0 0-1,1 0 1,-1 0 0,1 0 0,0 0 0,-1 0 0,1 0 0,0 0 0,0 0 0,-1 1-1,1-1 1,0 0 0,0 0 0,0 1 0,0-1 0,0 1 0,0-1 0,0 1 0,0-1-1,0 1 1,2-1 0,1 0 7,15-9-2938,-1 0-11751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22 409 13720,'3'-5'20,"-2"3"13,0 0-1,1 1 1,-1-1 0,0 0 0,1 0 0,-1 1 0,1-1 0,-1 0 0,1 1 0,0 0 0,0-1 0,-1 1 0,1 0 0,0 0 0,0 0 0,5-1 0,-5-2 164,1 0 1,0 0 0,-1 0 0,0 0 0,3-8 0,-4 11-212,34-104 967,-13 46-426,-19 51-428,1 1-1,0-1 1,0 1 0,1 0-1,0 1 1,0-1 0,1 1 0,-1 0-1,1 0 1,1 1 0,10-8-1,8-3 285,50-24-1,-55 30-254,-14 7-88,1 0 0,-1 0-1,1 0 1,0 1 0,0 0-1,0 1 1,0-1 0,1 1 0,-1 1-1,0-1 1,0 1 0,1 1 0,-1-1-1,13 4 1,-18-4-17,1 0 0,-1 0 0,1 0 0,-1 0 0,1 0 0,-1-1 0,1 1 0,-1-1 0,1 0 0,3-1 0,8-2 77,-7 3-54,1 0-1,0 0 0,0 1 0,14 0 0,-19 1-24,0-1 0,0 0 0,-1 1 0,1 0 0,-1 0 0,1-1 0,0 2 0,-1-1 0,1 0 0,-1 0 0,0 1 0,1-1 0,-1 1 0,0 0 0,0 0 0,0 0 0,3 3 0,-3-2 1,0-1 0,0 1 0,1-1-1,-1 1 1,1-1 0,-1 0 0,1 0-1,0 0 1,0-1 0,6 3 0,-5-2 8,0 0 0,0 1-1,0-1 1,0 0 0,0 1 0,-1 0 0,1 0 0,-1 0 0,0 1 0,0-1 0,0 1 0,0-1 0,-1 1-1,3 5 1,-3-6-11,4 7 49,0 0 1,-1 1 0,7 19 0,-11-25-51,-1 0 1,1-1 0,0 1 0,-1 0 0,0 0 0,0 0 0,-1 0 0,1 0 0,-1-1 0,0 1-1,-4 9 1,-3 16 60,6-23-53,0 1-1,0-1 1,0 0 0,-1 0-1,0 0 1,-1 0-1,0 0 1,-6 9 0,-10 12 45,16-22-48,0 0-1,0 1 1,-1-2-1,0 1 1,-8 7-1,-2 1 12,7-7 4,0 0 0,0 0 0,-1-1 0,-13 8 0,-77 39 164,86-47-177,10-5-16,0 1 1,0-1-1,0 0 1,0 0 0,0 0-1,0 0 1,-1 0-1,1-1 1,0 1-1,-1-1 1,1 0-1,-4 0 1,-2-1 14,0 2 0,0-1-1,0 1 1,-15 3 0,-23 3 53,26-8-5,-1-1 0,1-1 1,-28-8-1,12 3-28,22 3 15,6 0-26,-1 0 1,2-1-1,-1 0 1,1 0-1,0-1 1,0 0-1,1 0 1,-12-16-1,17 21-20,1-1-1,0 0 1,0 1-1,0-1 1,0 0-1,1 0 1,-1 0 0,1 0-1,0 1 1,-1-6-1,0-5 2,-3-16 49,1 0 1,2-1-1,1 1 0,6-48 0,-4 66-27,4 6 283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1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657 809 14256,'2'-1'99,"0"0"0,0 0 0,0 0 0,0 0 0,-1-1 0,1 1 0,0 0 1,-1-1-1,1 0 0,-1 1 0,0-1 0,1 0 0,-1 1 0,0-1 0,0 0 1,0 0-1,0 0 0,0 0 0,-1 0 0,1 0 0,-1 0 0,1 0 0,-1-3 0,3-4 126,-9-43 1078,6 45-1196,-3 2-87,-26-21 390,26 24-244,-23-12 120,16 13-221,0 0 0,1 1-1,-1 1 1,1-1 0,-18 4-1,-5 1 111,23-3-138,1 0 0,-1 0 0,1 1 0,0 1 0,0-1 0,0 1-1,0 0 1,-10 8 0,-32 16 111,35-20-60,-1 1 0,1 1 1,0 0-1,1 1 0,-26 25 0,15-13-20,10-10 6,0 1 0,-18 24 0,31-37-61,1 1 0,0-1 0,-1 0 0,1 0 0,-1 0 0,0 1 0,1-1 0,-1-1 0,0 1 0,0 0 0,0 0 0,-2 0 0,-12 7 47,-8 8 46,21-14-96,0-1 0,0 1 0,0 0 0,1 0 0,-1 0 0,1 0 0,-1 0 0,1 0 0,0 1 0,-4 4 0,-4 10 68,5-7-30,-1-1-1,0 0 1,-1 0-1,-13 14 1,19-22-39,-6 10 59,1 15 62,-5 3 55,7-11-117,6-8-41,-1-1-1,1 0 1,0 0 0,1 0-1,0 0 1,1 0 0,-1 0-1,2-1 1,-1 0 0,1 0-1,0 0 1,12 12 0,-16-18 38,34 10 91,-27-12-143,1 0 0,0-1 0,0 0 0,0 0 0,-1-1 0,1 0 0,-1-1 0,11-4 0,69-37 158,-55 26-70,-15 9-55,0-2 0,-1 0 0,0-1 0,-1-1 0,0 0-1,-1-1 1,0-1 0,-1 0 0,-1-1 0,-1-1 0,0 0-1,12-25 1,2-36 104,-20 62-120,0-1 0,-2 0 1,5-31-1,7-23 15,1-9 33,-14 61-56,1 0 1,0 1 0,9-23-1,-2 11 34,9-50 0,-11 43-14,-8 2 20,0 2-20,-1 32-40,2-10 11,0 1 1,0-1 0,-1 1 0,0-1-1,-1 0 1,-1 0 0,-2-17 0,4 4 40,-2-1-15,-6-4 10,-4-34 1,0 1 32,0 31 81,3 53-142,7-18-19,-1-1 0,0 0 0,1 1 1,0 0-1,0-1 0,-1 8 0,9 210 102,-3-202-91,3-4-7,-2 0 0,0 1 0,-1-1 0,0 1 0,-1 0 0,1 28 0,-1-17 5,9 43-1,-7-50-4,-1 0 0,-1 1 0,-1-1 0,-1 1 0,-1 25 0,0-39-2,0 0-1,1 0 1,0-1 0,0 1-1,1 0 1,4 11 0,-3-10 0,-1 0 0,0 0 0,2 16 1,-2 12 19,-8 65 0,3-5 1,-15-30 7,16-60-31,0 24 14,0-20-13,2-9-1,0 0 0,0 0 1,0 0-1,0 0 0,1 0 0,-1 0 0,0 0 0,1 0 0,-1 0 0,1 0 0,-1 0 0,1 0 0,0 0 0,-1 0 0,1 0 0,0 0 0,-1 0 0,1-1 0,0 1 0,0 0 0,1 0 0,8 4 7,-6-4-7,0 0 1,1 0-1,-1 0 0,0-1 1,0 1-1,0-1 0,1 0 0,-1 0 1,0-1-1,1 1 0,-1-1 0,0 0 1,0 0-1,0 0 0,0-1 0,0 1 1,0-1-1,0 0 0,-1 0 0,1 0 1,5-5-1,-1 2 2,5-3 2,-1 0 1,0 0-1,0-1 1,-1-1-1,0 0 1,0-1-1,10-14 1,-18 21-4,-2 1-1,1 0 1,0 0-1,0 0 1,1 1 0,-1-1-1,1 0 1,-1 1-1,6-4 1,-7 5-1,0 0 0,0 1 0,0-1 0,0 0-1,-1 1 1,1-1 0,0 0 0,-1 0 0,1 0 0,0 0 0,-1 0 0,1 0 0,-1 0 0,0 0 0,1 0 0,-1 0-1,0 0 1,1 0 0,-1 0 0,0-2 0,0 2 0,0-1 0,1 0 0,-1 1 0,1-1 1,-1 1-1,1-1 0,-1 1 0,1-1 0,0 1 0,0-1 0,0 1 0,1-3 0,8-6 8,-1-1 0,0-1 0,-1 0 0,10-19 0,3-6 14,-18 32-18,0 0-1,-1-1 1,1 1-1,-1-1 0,-1 1 1,1-1-1,-1 0 1,0 0-1,0-7 1,0 3 1,0 0 0,1 1 0,0-1 1,1 0-1,0 1 0,8-16 0,-7 11 8,0-1-1,-1 1 1,-1-1 0,0 0-1,-1 0 1,-1-26 0,0 37-11,0-12 5,1 1 12,-1 0-1,0 0 1,-1-1 0,-3-14 0,3 27-18,1 1 0,0 1-1,0 0 1,-1 0-1,1 0 0,-1 0 1,1 0-1,-1 0 1,0 0-1,1 0 0,-1 0 1,0 0-1,0 0 0,0 0 1,0 0-1,1 0 1,-1 1-1,0-1 0,0 0 1,-1 1-1,0-1 1,0-3 0,1 0-3,-17-8 25,6 9-13,8 4-8,-8 0 4,-1 1 0,1 1-1,-13 4 1,23-6-5,-1-1-1,1 0 0,0 1 1,0 0-1,0 0 1,0 0-1,0 0 1,0 0-1,0 0 0,0 0 1,0 0-1,0 1 1,0-1-1,1 1 0,-3 2 1,-1 2 1,-47 40 54,50-42-54,-1 0 0,1 0 1,0 1-1,1-1 0,-1 0 1,1 1-1,0-1 0,-1 9 0,-1-1 0,2 22 11,1-29-12,0-1 1,0 1-1,0 0 1,0-1 0,-1 1-1,0 4 1,0-5 0,1 1-1,-1-1 1,1 1-1,1 0 1,-1-1 0,1 1-1,0 0 1,0-1 0,0 1-1,0-1 1,4 8 0,0 0 8,1 0 0,13 22 0,28 37 44,-9-21-23,-36-48-20,0 0-9,1 1 0,-1-1 1,1 1-1,-1-1 0,0 1 1,0 0-1,0 0 0,0 0 1,-1 0-1,3 5 0,-3-5-3,6 7 12,-4-8-10,-1 0 1,0-1-1,1 1 0,-1-1 1,1 0-1,-1 0 0,1 0 1,0 0-1,3 0 0,6 3 2,-7-2-3,-1 0 1,1-1 0,0 1 0,0-1-1,0 0 1,0 0 0,0 0 0,0-1 0,0 0-1,0 0 1,0 0 0,0-1 0,0 1-1,0-1 1,0 0 0,0-1 0,5-1 0,86-35 35,-91 36-34,-1 0 0,1 0 1,0 0-1,0-1 0,-1 0 0,0 0 1,1 0-1,-1 0 0,0-1 1,3-3-1,-2 5 1,-1 2 0,0-1 1,0 0-1,1 1 0,-1 0 1,8 0-1,-9 0-3,0-2 4,6-7-4,1-2-1,0 8 0,-1 0-3250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1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515 26 14256,'0'0'-2,"-2"-1"264,-1 0 0,0-1-1,1 1 1,-1-1-1,1 0 1,-1 0-1,1 0 1,0 0-1,0 0 1,-2-3-1,2 5-180,0-1-1,0 0 0,-1 1 1,1-1-1,0 1 0,0 0 0,-1-1 1,1 1-1,0 0 0,0 0 0,0 1 1,-4 0-1,-6-1 206,10 0-242,0-1 0,-1 1 0,1 0 1,0 0-1,-1 0 0,1 1 0,0-1 0,-1 1 1,1-1-1,-4 3 0,-6 0-2,-3-1 21,0 1 0,0 0 1,1 1-1,-1 1 0,1 0 1,0 1-1,1 1 0,-1 0 1,1 1-1,1 0 0,-19 16 1,24-19-29,1 0 0,-1-1 0,0 0 0,0-1 0,-14 6 0,14-6-6,1-1-1,0 1 1,0 0 0,0 0 0,1 0 0,-1 1-1,1 0 1,-9 8 0,-6 8 61,16-17-76,0 1 0,1 0 0,-1 0 0,1 0 0,-1 0 0,1 0 0,0 1 0,-4 9 0,0 3 43,4-11-32,1-1 0,0 1 0,0-1 0,0 1 0,-1 10 0,-8 22 94,9-34-107,1 0 1,-1 1-1,1-1 0,0 0 0,0 0 0,0 1 0,1-1 0,-1 0 0,1 1 1,0-1-1,0 0 0,2 7 0,18 45 147,-19-55-144,0 1 0,0-1 1,-1 1-1,1 0 0,-1-1 1,1 1-1,-1 0 0,0-1 1,1 1-1,-1 0 0,0 0 1,0-1-1,0 1 0,-1 3 1,4 4 10,0-3 1,0 0-7,-1-1 0,1 0 0,0 0 0,0 0 0,1 0 0,-1 0 0,1-1 0,0 0 0,0 1 0,1-1 0,-1-1 0,1 1 1,0-1-1,0 0 0,6 3 0,11 9 98,-18-13-98,-1 1 0,1-1 0,-1 1 0,1-1-1,0 0 1,8 2 0,20 5 108,64 8 0,-70-10-38,-22-6-66,-1 1-1,1-1 1,0 0 0,0 0 0,0-1-1,7 1 1,72 9 372,-83-10-379,1 0 1,0 0-1,-1 0 0,1 1 0,0-1 1,0 0-1,-1 0 0,1 1 1,0-1-1,-1 1 0,1-1 0,-1 0 1,1 1-1,0-1 0,-1 1 1,1-1-1,-1 1 0,1 0 0,-1-1 1,0 1-1,1-1 0,-1 1 1,0 0-1,1-1 0,-1 1 0,0 0 1,0 0-1,1-1 0,-1 1 1,0 0-1,0 0 0,0-1 0,0 1 1,0 0-1,0 0 0,0-1 1,0 1-1,0 0 0,-1-1 0,1 1 1,0 0-1,0 0 0,-1-1 1,1 1-1,0 0 0,-1-1 0,1 1 1,-1-1-1,1 1 0,-1 0 1,1-1-1,-1 1 0,1-1 0,-1 1 1,1-1-1,-2 1 0,-28 10 74,-1-2 0,-60 11 1,66-16-77,7-1 7,0 0 0,0 1 0,0 1 0,-31 12 0,-15 8-190,36-17-2549,-20 5-12076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31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56 231 14792,'0'0'625,"-2"-4"-100,-8-27 1734,8 27-2120,0 0 1,1-1-1,0 1 0,0 0 1,0 0-1,0 0 1,1-1-1,0 1 0,-1 0 1,2-1-1,-1 1 0,1-6 1,1-16 106,-1 24-217,-1-1-1,1 1 0,-1-1 1,1 1-1,0 0 0,0-1 1,0 1-1,0 0 0,1 0 1,-1 0-1,0 0 0,1 0 1,0 0-1,3-3 1,26-22 39,-28 26-52,1-3 10,1 1 1,0-1 0,0 1 0,1 0 0,-1 1-1,1-1 1,-1 1 0,1 0 0,0 1-1,0-1 1,7 0 0,1 0 33,1-2-17,-1 1 1,1 1-1,0 0 0,0 1 1,0 1-1,0 0 0,0 1 1,-1 1-1,30 7 0,-22-4 14,0 2-1,30 14 1,-18-8 36,29-1 86,-53-8-162,-5-3-4,1 1 1,-1 1 0,0-1-1,0 1 1,0 0 0,0 0-1,-1 0 1,1 1 0,-1 0-1,1 0 1,-1 0 0,-1 0-1,1 0 1,0 1 0,-1 0-1,3 5 1,-2-3 5,0 0-1,0-1 1,-1 1 0,0 1-1,0-1 1,-1 0 0,0 1 0,0-1-1,-1 1 1,0 0 0,1 9-1,-3 7 23,0 0 0,-6 31 0,3-29 19,-1 35 1,5-39-36,-1-12-14,1-1 0,1 1 0,-1-1 1,1 0-1,1 1 0,0-1 1,0 0-1,1 0 0,0 0 0,0-1 1,8 15-1,-8-20-8,0 1 0,0-2 0,0 1 0,1 0 0,-1-1 0,1 1 0,-1-1 0,1 0 0,0 0 1,0 0-1,0-1 0,0 1 0,0-1 0,0 0 0,0 0 0,6 0 0,5-3 10,-13 2-11,0-1 0,-1 1 1,1 0-1,0 0 0,0 0 0,-1 0 0,1 0 0,0 0 0,0 0 0,-1 1 0,1-1 0,0 1 0,0-1 0,2 2 1,9 0 1,36-20 42,-36 17-14,-3 1 6,-9-1-32,1 1 0,-1 0 0,1 0 0,-1-1 0,1 1 0,-1-1 0,1 0 0,-1 1 1,0-1-1,1 0 0,-1 0 0,0 1 0,0-1 0,0 0 0,0-1 0,1 1 0,-1 0 0,0 0 0,-1 0 0,1 0 0,0-1 0,0 1 0,-1 0 0,1-1 0,0 1 0,-1-1 0,1 1 0,-1-1 0,0 1 0,0-1 0,1 1 0,-1-3 0,2-4 2,-3 3 0,0 0 1,-1 0-1,0 1 0,0-1 1,0 1-1,-1 0 1,1-1-1,-1 1 0,0 0 1,-5-5-1,-32-30 35,37 37-40,0-1 0,1 1 1,-1 0-1,0 0 0,0 0 0,-1 0 1,1 1-1,0-1 0,-1 1 1,1 0-1,-1 0 0,-6-1 0,4 1 1,1-1 0,-1 1 0,1-1-1,0 0 1,-6-4 0,-2-1 9,1 1-1,-1 0 1,0 1-1,0 1 1,-25-6-1,-75-7 105,6 2-28,93 13-76,-1 0 0,1 1 0,-1 1 0,0 0 0,1 1 0,-1 0 0,-27 7 0,-1 4 37,-53 21 0,8-16 5,81-15-52,3 0 0,-1-1 0,1 0 1,-1 0-1,0 0 0,0-1 0,1 1 0,-9-2 0,11 1 8,1-7-10,-1-1 0,2 0 1,-1 1-1,1-1 1,0 0-1,1 0 1,0 1-1,0-1 1,0 0-1,1 1 0,0-1 1,5-9-1,4-8 5,2 1 1,17-28-1,-11 22-5,10-17 725,3-4-4390,-10 12-11029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1:15:4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22 15864,'0'0'0,"-27"-18"0,4 14 647,2 13-647,6 1 648,7-6-648,-2 3 448,-3 9-448,-4 5 448,-2 2-448,-1 3 8,-6 4-8,3-6 8,2-10-8,1 1-13079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8:02:1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4576,'9'-1'73,"27"-3"-43,-21 4-33,-16 0 28,-20-4 1162,22 5-1107,1-1 0,-1 1 1,1-1-1,-1 1 0,0 0 0,1-1 1,-1 1-1,0 0 0,1 0 0,-1 0 1,0 0-1,0 0 0,0 0 0,0 0 1,0 0-1,0 0 0,0 1 0,0-1 1,0 0-1,0 3 0,0-2 467,-1 10-1399,0 1-3888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8:02:5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5656,'0'0'145,"5"0"-25,14-3-3,-14 3-67,-2 0-24,5 0-705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8:03:5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0 9056,'0'0'0,"-35"26"-40,20-5 40,-4 12-40,-1 10 40,-3-2-6256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8:05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43 148 7264,'-12'2'-414,"-16"1"2234,25-6-827,16-4-691,123-46 258,-33 34-271,-67 8-165,-19 8-78,1 0-1,-1 1 0,0 0 0,27 2 0,-26 1-13,0-2 0,0 0 0,0-1 0,22-5 0,-25 4-12,1 0 0,-1 1 0,1 1 0,0 0 0,0 2 0,0-1 0,22 5 0,-33-4-9,-1-1-1,1 0 1,-1 0 0,1 0 0,-1-1 0,1 1 0,5-2 0,23-2 38,21 5 21,-39-2-52,0 1 1,28 4-1,-39-4-9,1 0 0,0 1-1,-1-1 1,1-1 0,0 1 0,-1-1-1,5-1 1,25-1 44,-9 3 2,1 0 1,28-5 0,-24 2 43,34 0 0,-7 1-2,-39 1-57,-1 0 0,28 3 0,-36-1-8,0-1 0,0-1-1,0 0 1,10-2 0,26-1 93,58 8 15,-100-4-127,1 1-1,-1-2 1,1 1 0,-1 0-1,1-1 1,-1 0-1,1 1 1,4-3 0,-5 1-3,0 1 0,0 1 0,0-1 0,0 0 0,0 1 0,0-1 0,0 1 0,0 0 0,0 0 0,5 1 0,20 2 102,-23-3-95,1 0 0,-1 1 0,1-1 1,-1 2-1,8 1 0,-10-2 2,0 1 0,0-1-1,0 0 1,0 0 0,0 0 0,0-1 0,0 1-1,6 0 1,4 2 11,30 4 131,-28-1-76,-15-6-83,0 0 0,1 0 0,-1 1 0,0-1 1,0 0-1,1 0 0,-1 0 0,0 0 0,0 0 0,1 0 0,-1 0 0,0 0 0,1 0 0,-1 0 0,0 0 0,1 0 0,-1 0 0,0 0 0,0 0 0,1 0 0,-1 0 1,0 0-1,1 0 0,-1 0 0,0 0 0,0-1 0,1 1 0,-1 0 0,0 0 0,0 0 0,1 0 0,-1-1 0,0 1 0,0 0 0,0 0 0,1-1 0,-1 1 0,0 0 0,0-1 1,0 1-1,1 0 0,-1-1 0,0 1 0,0 0 0,1-1 1,-1 1-1,0 0 0,0 0 0,1-1 0,-1 1 1,0 0-1,1 0 0,-1-1 0,0 1 0,1 0 1,-1 0-1,0 0 0,1 0 0,-1 0 0,0 0 1,1-1-1,-1 1 0,1 0 0,-1 0 0,0 0 0,1 0 1,-1 0-1,1 0 0,0 1 0,54 7 248,-48-5-210,12 0 557,-22-2-576,-9 3-3,1 2-4,11-5-14,0-1 1,0 0-1,0 0 0,0 0 0,0 0 0,0 0 1,0 0-1,0 1 0,-1-1 0,1 0 0,0 0 1,0 0-1,0 0 0,0 0 0,0 0 0,0 0 1,0 0-1,0 1 0,0-1 0,-1 0 0,1 0 1,0 0-1,0 0 0,0 0 0,0 0 0,0 0 1,0 0-1,-1 0 0,1 0 0,0 0 0,0 0 1,0 0-1,0 0 0,0 0 0,0 0 0,-1 0 1,1 0-1,0 0 0,0 0 0,0 0 1,0 0-1,0 0 0,0 0 0,-1 0 0,1 0 1,0-1-1,0 1 0,0 0 0,0 0 0,0 0 1,0 0-1,0 0 0,0 0 0,-1 0 0,1 0 1,0-1-1,0 1 0,0 0 0,0 0 0,0 0 1,-4-4 8,-12 9-5,14-5 115,2 0-162,-1 0 1,1 0 0,-1 0 0,1 0 0,-1 1 0,1-1-1,-1 0 1,1 0 0,0 0 0,-1 0 0,1 1 0,-1-1-1,1 0 1,-1 1 0,1-1 0,0 0 0,-1 1 0,1-1-1,0 0 1,-1 1 0,1-1 0,0 1 0,0-1 0,-1 0-1,1 1 1,0-1 0,0 1 0,0-1 0,0 1-1,-1-1 1,1 1 0,0-1 0,0 1 0,0-1 0,0 1-1,0-1 1,0 1 0,0-1 0,0 1 0,0-1 0,1 1-1,-1-1 1,0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2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10936,'11'6'8,"-9"-5"-6,0 0 0,0 0-1,1 0 1,-1 1 0,0-1 0,0 1-1,0 0 1,-1-1 0,1 1 0,0 0-1,1 3 1,-1-4 114,-1 3-92,0-1-1,0 0 1,0 1-1,-1-1 1,1 0-1,-1 1 1,0-1-1,0 6 1,-5 21-1,3-24-19,1 0 0,0 1 0,0-1 1,1 13-1,-2-12 0,2-6-3,-1 1-1,1-1 1,0 0 0,-1 1-1,1-1 1,0 1 0,0-1 0,0 1-1,0-1 1,0 0 0,1 1-1,-1-1 1,0 1 0,1-1 0,-1 0-1,1 2 1,6 11 4,5-8-3,0-1-119,0-2 1,0 1 0,0-2-1,0 1 1,1-2 0,-1 0-1,0 0 1,21-2 0,-27 1-139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44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5920,'-2'2'5,"-24"43"66,19-36 3,-8-9 73,4 5 20,-3 13 107,13-18-261,1 1 0,0 0 0,-1 0 0,1-1 0,-1 1 0,1 0 0,0-1 0,-1 1-1,0-1 1,1 1 0,-1 0 0,1-1 0,-1 1 0,0-1 0,1 0 0,-1 1 0,0-1 0,0 1 0,1-1 0,-1 0 0,0 0 0,-1 1 0,1-1 48,10-35 231,4 21-219,-11 11-62,0 0-1,1 1 1,-1-1 0,1 1 0,-1-1-1,1 1 1,6-4 0,-4-3-372,-5 8-80,3-9-3865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59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6280,'0'0'0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0:52:1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8968,'0'0'0,"39"-10"-24,-27 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0:58:0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10040,'-19'9'3496,"21"-8"-2939,7 3-10,-5-2-377,0 0 1,0 0-1,0 1 1,-1 0-1,1 0 1,-1 0-1,4 4 1,12 10 225,0-6-75,0-1 1,1-1-1,41 14 1,-39-15-46,0 1 0,-1 1 0,35 23 0,-33-19-964,0-1-1,39 16 1,-20-14-10805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81 214 13000,'-4'1'761,"-15"2"52,14-2 1183,4-1-1779,-2-1 339,-15-19 604,6 13-768,3 0-94,6 3-30,-3-8-42,5-5-12,6 2-12,18-15 33,-22 28-213,0 0 0,0 0 0,0 0 0,1 0 0,-1 0 0,0 1 0,1-1 0,0 0 0,-1 1 0,1 0 0,0-1 0,0 1-1,0 0 1,0 0 0,0 0 0,2-1 0,6-3 32,0-1 54,1 0 0,-1 0 0,1 1 0,0 1 0,0 0 0,1 0 1,-1 1-1,1 1 0,0 0 0,14-1 0,-16 2 19,-6 1 41,7 2 36,0 7-8,-4 2-2,-4 0-14,0 0-9,-6 1-22,-4-5-109,0 1 0,-1-1-1,0-1 1,0 0-1,-12 8 1,0 0 6,2-3 50,0-9 6,8-2-59,0 1 1,0-2 0,0 0-1,0 0 1,-10-3-1,16 4-29,1-1-1,0 0 1,0 0-1,1-1 1,-1 1-1,0 0 1,0-1-1,1 0 0,-1 1 1,0-1-1,1 0 1,0-1-1,0 1 1,-1 0-1,1-1 0,0 1 1,1-1-1,-1 1 1,0-1-1,-1-3 1,0-4 36,1 7-31,1 0 0,0 0 0,-1 0 0,2-1 1,-1 1-1,0 0 0,1-1 0,-1 1 0,1 0 0,0-1 0,0 1 1,0-1-1,0 1 0,2-5 0,-2 5-6,0 1-1,1 0 1,-1 0 0,0 0-1,1 0 1,0 0 0,-1 0 0,1 0-1,0 1 1,0-1 0,0 0-1,0 0 1,0 0 0,0 1 0,1-1-1,-1 1 1,1-1 0,-1 1-1,1 0 1,-1-1 0,1 1-1,0 0 1,0 0 0,-1 0 0,1 0-1,0 0 1,0 1 0,0-1-1,0 0 1,0 1 0,0 0 0,0-1-1,4 1 1,-4 0 88,-1 0-99,-1 0 0,1 0 0,-1 0 0,1 1 0,-1-1 0,1 0 0,-1 0 0,1 1 0,-1-1-1,1 0 1,-1 0 0,1 1 0,-1-1 0,0 0 0,1 1 0,-1-1 0,0 1 0,1-1 0,-1 0 0,0 1 0,0-1 0,1 1-1,-1-1 1,0 1 0,0-1 0,0 1 0,0-1 0,1 1 0,-1-1 0,0 1 0,0-1 0,0 1 0,0-1 0,0 1 0,0-1-1,-1 1 1,1-1 0,0 1 0,0-1 0,0 1 0,0-1 0,0 1 0,-1-1 0,1 1 0,-9 24 33,2-13-29,1-1-1,0 1 1,1-1-1,1 1 1,0 0-1,1 0 1,0 1 0,-1 12-1,4-22-6,-1 1 0,1-1-1,0 0 1,1 1 0,-1-1 0,0 0-1,1 0 1,0 1 0,0-1-1,0 0 1,0 0 0,0 0 0,1 0-1,-1 0 1,1 0 0,0 0 0,0-1-1,2 4 1,13 14-3061,5 4-12431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38 489 14792,'-2'-5'440,"-6"-16"-264,6 16 322,1 2 323,-4-9 34,2 0-13,-11-20 572,11 23-937,5 9 37,6 10-277,4 11-123,0 1-1,1-2 1,2 0-1,21 25 1,-35-44-100,0 1 1,0-1-1,0 1 0,0-1 0,0 0 1,0 1-1,0-1 0,-1 1 0,1 0 1,-1-1-1,1 1 0,-1 0 1,0-1-1,0 1 0,0 2 0,1-2-4,-1 0 0,0 0 0,0 0 1,0-1-1,1 1 0,-1 0 0,1-1 0,0 1 0,-1 0 0,3 2 0,24 41 120,-25-42-52,0-2 6,6 2 2,-6-2 301,-3-3-268,1 0-110,0 1 0,0 0 1,-1-1-1,1 1 1,0 0-1,-1-1 0,1 1 1,-1 0-1,0-1 0,1 1 1,-1 0-1,0 0 1,0 0-1,1 0 0,-1 0 1,0 0-1,0 0 0,0 0 1,-1 0-1,1 0 1,-1-1-1,-2 0 18,-3-5 2,1 0 0,1 1 0,-1-2 0,1 1 0,0-1 0,1 1 1,0-1-1,0-1 0,1 1 0,0 0 0,0-1 0,1 0 0,0 0 0,0 1 0,1-1 0,1 0 0,-1 0 1,1 0-1,1 0 0,0 0 0,3-13 0,-2 5-14,1 1 31,0 1-1,8-24 1,2 10 85,-7 25-105,-2-1-3,37-90 172,-38 86-184,-3 6-4,1 0-1,1 0 1,-1 0-1,0 0 1,1 0-1,-1 1 1,1-1-1,0 0 1,0 1-1,0-1 1,0 1-1,3-3 1,49-59 97,-51 61-82,0 0 1,0 1 0,0-1 0,0 1-1,0-1 1,1 1 0,-1 0 0,1 0-1,-1 1 1,6-3 0,-6 3-270,1 0-1,-1 0 1,0-1 0,0 0-1,0 1 1,0-1-1,0-1 1,0 1 0,0 0-1,-1-1 1,1 1 0,3-5-1,5-10-14651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34 281 15240,'68'-86'354,"-45"63"145,-17 21-360,-1 2-17,3-4 70,0-1 0,-1 0-1,0 0 1,8-9 0,9-6 178,-6 12-144,-17 6-204,-1 2-21,0 0 0,1-1 0,-1 1 0,0 0 0,0-1-1,0 1 1,1 0 0,-1-1 0,0 1 0,0 0 0,0-1-1,0 1 1,0-1 0,0 1 0,0 0 0,0-1 0,0 1-1,0 0 1,0-1 0,0 1 0,0-1 0,0 1-1,0 0 1,0-1 0,0 1 0,-1 0 0,1-1 0,0 1-1,0 0 1,0-1 0,-1 1 0,1 0 0,0 0 0,0-1-1,-1 1 1,-8-16 15,3 10-2,-49-63 149,53 68-152,0 0 1,0 1-1,0-1 0,-1 1 1,1 0-1,0-1 0,0 1 1,0 0-1,-1 1 0,1-1 1,-4 1-1,4-1-6,-11 2 115,-3 3 28,-1 1 18,0 6 10,1-6 6,7 3 4,-1-2 4,4 1-2,4-5-14,-7 5-2,4 3-10,6 2 0,-3 4 4,2-13-133,0 0 0,0 0-1,0 0 1,1 0 0,-1 0 0,1 0-1,0-1 1,0 1 0,2 5-1,2 4 7,-1 7 40,2 15 62,2-1 0,1 0 0,18 44 1,-20-61-47,-2 0 1,0 0 0,3 22-1,1 2-8,-7-25-32,7 21 135,-3-29-72,-4-8-110,0 1-1,-1 0 0,1 0 1,-1 0-1,0 0 0,1 0 0,-1 0 1,0 0-1,1 0 0,-1 0 1,0 1-1,0-1 0,0 0 0,0 1 1,1 1-1,12 16 77,-2-3-4,1 0-1,0 0 1,1-1 0,25 20 0,-34-35 6,-4-1-78,0 0 0,0 0-1,0 0 1,0 0-1,0 0 1,0 0 0,0 0-1,1 0 1,-1 1 0,0-1-1,1 0 1,-1 1 0,0-1-1,1 1 1,-1 0-1,0-1 1,1 1 0,-1 0-1,1 0 1,-1 0 0,1 0-1,-1 0 1,1 0 0,1 1-1,9-1 18,-6-2-25,1 0 1,-1 0-1,1-1 0,-1 0 0,0 0 0,0-1 0,0 1 1,0-1-1,-1-1 0,6-4 0,4-7 213,25-33 0,-31 36-724,1 1-1,-1 0 0,2 1 0,0 0 0,23-18 1,6 5-13742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8344,'0'0'0,"-17"5"0,7-2 144,-4 2 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7800,'-1'23'0,"-2"-10"1,-16 2 646,9-6-78,-2-4 90,9-2 113,-10 23 649,12-25-1344,0 0 0,1 0 0,-1 0-1,0 0 1,0 0 0,1 0 0,-1 1 0,0-1 0,1 0 0,0 1-1,-1-1 1,1 0 0,0 1 0,-1-1 0,1 0 0,0 1 0,0-1 0,0 1-1,0-1 1,0 0 0,1 1 0,-1-1 0,0 0 0,1 1 0,-1-1-1,1 0 1,-1 1 0,1-1 0,0 0 0,-1 0 0,1 0 0,0 0-1,0 1 1,0-1 0,0 0 0,0 0 0,0-1 0,0 1 0,2 1 0,0 2 34,1 0 0,-1-1 0,1 0 0,0 0 0,0 0 0,0 0 0,0-1 0,0 1 0,1-1 0,-1 0 0,1-1 1,-1 1-1,1-1 0,0 0 0,-1 0 0,1 0 0,0 0 0,7-1 0,31 3 325,-34-2-304,-1 0-1,1-1 0,-1 1 0,1-2 1,0 1-1,-1-1 0,1-1 0,13-3 0,-18 3-91,0 1-1,1 0 1,-1 0 0,0 1-1,0-1 1,0 1-1,0 0 1,9 0-1,16 0 257,12-4 300,-41 4-588,1-1 1,-1 1-1,1 0 1,0 0 0,-1 0-1,1 0 1,0 0 0,-1 0-1,1 0 1,0 0 0,-1 0-1,1 0 1,0 0 0,-1 0-1,1 0 1,0 0 0,-1 1-1,1-1 1,-1 0 0,1 1-1,0-1 1,-1 0 0,1 1-1,-1-1 1,1 0-1,-1 1 1,1-1 0,-1 1-1,0-1 1,1 1 0,-1-1-1,1 1 1,-1 0 0,3 3 209,1-2-270,12 1 938,-28 16-593,-11 7-145,-1-1 0,-2 0 0,0-2 0,-1-1 0,-37 22 0,50-34-71,0 2 0,-18 18 0,-10 9 53,7-7-11,22-20-76,1-1 1,-2 0-1,-15 9 0,24-16-23,-1 0 1,0 1-1,1 0 0,0-1 0,0 2 0,1-1 0,-1 1 0,1-1 0,-5 10 0,-1 1 14,-7 4 19,9-18-42,2-1-2,2 4-3,3-4-6,0 0 0,0 0 0,0 0 0,0 0 1,0 0-1,0 0 0,0 0 0,0-1 0,0 1 0,-1 0 0,1-1 0,0 1 1,-1-1-1,1 1 0,0-1 0,-1 0 0,1 0 0,-2 1 0,-9 0-2848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6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 10488,'0'0'136,"-2"-7"-31,-1 3 2538,-6-2 2351,24 13-3782,-8-3-1126,0 0 0,-1 1-1,0 0 1,0 0 0,0 1 0,0 0-1,-1 0 1,9 13 0,-9-12 114,0 1-1,1-1 1,12 12-1,-12-13-108,0 0 0,0 0 1,-1 1-1,0 0 0,5 8 0,16 42 258,-4 1-1,24 90 1,-30-92-123,-1 4 38,-12-44-197,0 1 0,2-1-1,0 0 1,12 25 0,8 19 180,-20-44-170,2 0 1,9 18 0,-7-10 194,-12-18-241,1-5 6,1 3-21,1-1 0,0 0 0,0 1 0,0-1 0,0 0 0,0 1 0,1-1 0,0 0 0,-1 1 0,1-1 1,3 5-1,14 33 125,-14-34-360,-1 0 761,-10-5-3469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3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28 313 17391,'-26'39'3266,"24"-37"-2050,5-2-854,11-3-78,5-8-212,-1-1 0,0 0-1,0-2 1,-1 0 0,16-17 0,-2 3-5,25-25 102,38-31-50,-46 44-195,-30 20-2606,10-11-11537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0:52:3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7712,'0'0'0,"-2"28"0,-2-9-8,1-7 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48 14432,'0'0'2239,"-4"-4"-1839,1 0-327,0 1-1,0-1 1,0 1-1,0 0 1,-1 1-1,0-1 1,1 0-1,-1 1 1,0 0-1,-8-4 1,4 4-33,1 0 1,-1 1-1,0 0 0,1 0 1,-1 0-1,0 1 1,-9 1-1,5-1-34,11 0 3,0 0 0,-1 1 0,1-1 0,0 1 0,0-1 0,0 1 0,0-1 0,0 1 0,0 0 0,0-1 0,0 1 0,0 0 0,0 0 0,0 0 0,0 0 0,1 0 0,-1 0 0,0 0 0,1 0 0,-1 0 0,0 2 0,-12 26 59,11-23-38,-4 7-2,-8 26 99,11-29-95,0 1 12,-1 1 0,2 0 0,-1 0 1,2 0-1,-1 22 0,2-32-28,0 1 0,0-1 0,0 0 0,0 1 0,0-1 1,1 0-1,-1 0 0,1 1 0,0-1 0,0 0 0,0 0 0,0 0 0,2 3 0,-1 4 31,14 16 284,26 54 187,-41-76-423,0-1-51,-1-1 0,1 1 0,0 0 0,0-1 1,0 1-1,1-1 0,-1 1 0,0-1 0,0 0 0,1 0 0,-1 1 0,1-1 0,-1 0 0,1 0 0,0 0 1,-1 0-1,1-1 0,0 1 0,0 0 0,-1-1 0,1 1 0,0-1 0,0 0 0,0 1 0,0-1 0,-1 0 1,4 0-1,-4 0-31,0 0 0,0 0 1,0 0-1,0 1 1,0-1-1,0 0 0,0 0 1,0 0-1,0-1 0,1 1 1,-1 0-1,0 0 1,0 0-1,0-1 0,0 1 1,0-1-1,0 1 0,0-1 1,-1 1-1,1-1 1,0 1-1,0-1 0,0 0 1,0 0-1,-1 1 1,1-1-1,0-1 0,2 0 33,6-7 38,0 1 1,0-1 0,0-1 0,-1 0-1,-1 0 1,11-19 0,-2 5 86,-12 17-95,1 0 1,-1 0 0,-1 0-1,1-1 1,-1 0 0,-1 1-1,3-11 1,4-10 54,10-11 58,-2-13 200,11-3-45,-25 52-282,3 2-12,-2 1-3,4 1-34,-1 1 0,1-1 0,-1 1 0,0 1 0,1 0 0,10 5 0,-2 0-4,1 0 2,-3 4-7,-3 3 1,5 0-4,-3-8-2987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50 242 13984,'-2'-1'26,"1"0"0,-1 0 1,0 0-1,0 1 0,0-1 1,0 0-1,0 1 0,0 0 1,0-1-1,-1 1 1,1 0-1,0 0 0,0 0 1,0 0-1,0 0 0,0 1 1,0-1-1,0 1 0,0-1 1,0 1-1,-4 2 1,4-2 387,3-10 2031,-2 12-2424,15 15 296,16 11-83,-17-17-41,0 1 1,-2 0-1,20 27 1,-29-37-141,0 0 1,1 0 0,0 0-1,-1 0 1,1 0 0,0 0-1,0-1 1,1 0-1,5 4 1,23 15 483,-30-20 180,-1-2-389,11-13-16,-2-1 0,18-29-1,-7 8-102,-18 30-145,0 0 0,-1-1 0,1 1 0,-1-1 0,1-10 0,3-4 148,3-28 107,-9 43-285,1 0 0,0 0 0,0 0 0,0 0 1,1 1-1,0-1 0,0 0 0,0 1 0,0 0 0,1-1 0,6-8 0,-6-9 212,2 17-159,-4 5-83,-1 0 1,1 1-1,-1-1 1,1 0-1,-1 0 1,0 0-1,1 1 1,-1-1-1,0 0 1,0 0-1,1 0 1,-1 0 0,0 0-1,0 0 1,0 0-1,0 0 1,0 1-1,0-1 1,0 0-1,0 0 1,-1-1-1,0-11 80,-2 2-5,11-11 142,-8 20-162,0 1-51,0 1-1,0-1 1,0 1 0,1-1 0,-1 1-1,0-1 1,0 1 0,0 0-1,1-1 1,-1 1 0,0-1 0,1 1-1,-1-1 1,0 1 0,1 0-1,-1-1 1,1 1 0,-1 0 0,0-1-1,1 1 1,-1 0 0,1 0 0,0-1-1,3 2 4,1 0-1,-1 0 0,0 0 0,0 1 1,0 0-1,0-1 0,0 1 0,-1 1 1,7 4-1,35 31 47,-5-4-7,-36-31-46,31 10 20,14 3-23,-46-15-2,0-1 0,-1 0 0,1 0 1,-1 0-1,1-1 0,-1 1 0,1-1 0,-1 1 1,5-3-1,2-2-3004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108 411 14168,'-47'9'388,"37"-4"-63,1 0 31,5 0-43,-31-9 457,33 4-579,15-16 33,4-12-78,-15 24-129,1-1 1,-1 0-1,1 1 1,0 0-1,1-1 1,-1 1-1,1 1 1,-1-1-1,8-5 0,-2 3 28,-1 1-1,1 0 1,1 1-1,-1 0 0,0 0 1,1 1-1,0 0 1,0 1-1,0 0 0,0 0 1,0 1-1,14 1 1,-11 0 159,1 2 0,0 0 1,-1 0-1,1 1 1,-1 1-1,0 0 1,0 1-1,20 10 1,13 1 479,-43-15-667,13 7 398,-3 8 11,-6-4-26,-6-9 1483,-4-3-1684,1 1-182,0-1 0,0 1 1,-1-1-1,1 0 1,0 0-1,0 0 0,0 0 1,-1-1-1,1 1 1,0-1-1,0 1 0,0-1 1,0 0-1,0 1 1,0-1-1,0 0 0,-4-3 1,2 0 19,-1 0 1,1 0 0,0-1 0,-7-9 0,-18-19 158,25 28-172,-1 1 0,1-1 1,0 0-1,1 0 0,-1-1 0,1 1 0,0-1 0,0 0 0,1 1 0,0-1 0,0 0 0,0 0 0,1-1 0,0 1 1,0 0-1,0 0 0,1-1 0,0 1 0,0 0 0,1-1 0,0 1 0,0 0 0,0 0 0,1 0 0,0 0 0,0 0 1,0 0-1,1 0 0,0 1 0,0-1 0,5-6 0,0 3-1,1 1-1,0 0 1,0 0 0,16-9-1,11-10 13,-29 22-29,-1 1 0,1 0-1,1 0 1,-1 1 0,1 0 0,-1 0 0,1 1-1,0 0 1,11-2 0,18-5-3099,-6 1-12226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212 126 13984,'0'-1'0,"2"-7"95,0-1 0,-1 1 0,0-1 0,-1-14 1,1 19 296,6-7 277,-5-4 31,-2 3-106,0 4-76,0 4-202,0 4-305,-1-1 1,1 0 0,0 1-1,0-1 1,0 1-1,0-1 1,0 0-1,0 1 1,-1-1 0,1 1-1,0-1 1,-1 1-1,1-1 1,0 1-1,-1-1 1,1 1 0,0-1-1,-1 1 1,1 0-1,-1-1 1,1 1-1,-1 0 1,1-1 0,-1 1-1,1 0 1,-1 0-1,1-1 1,-1 1-1,1 0 1,-1 0 0,0 0-1,1 0 1,-1 0-1,1-1 1,-1 1-1,0 0 1,1 1 0,-1-1-1,1 0 1,-2 0-1,-18 8 86,19-7-46,-12 7 34,-1 1-1,2 1 0,-1 0 0,-20 22 1,2-2 19,29-28-89,-1 0 1,1 1-1,-1-1 1,1 1-1,0 0 1,0 0-1,1 0 1,-1 0-1,0 0 1,1 0-1,0 0 1,-1 4-1,-22 46 249,20-43-215,0 1 1,1-1-1,0 1 0,1 0 0,0 0 0,1 0 1,0 19-1,-1 5 30,1-4 146,6-21-197,-1-2-1,0 3 25,0 0 0,1 0 0,0 0 0,14 18 0,-7-18 51,-1-9 30,-3-2-81,0-1 0,0 1 0,0-2 0,0 1 0,0-1 0,0 0 0,0 0 0,-1-1 0,1 0 0,-1 0 0,0-1 0,1 0 0,-2-1 0,1 1 0,0-1 0,-1 0 0,11-12 0,-6 5 72,0-1-1,0 1 0,-1-2 1,10-18-1,-16 25-114,-1 3 22,-1 1 0,1-1 0,-1 1 0,1-1 0,0 1 1,0 0-1,7-5 0,-9 7-19,0 0 0,0 0 0,0 0 0,-1 0 0,1 0 0,0 0 0,-1 0 0,1 0 0,-1 0 0,1 0 0,-1 0 0,1 0 0,-1-1 0,0 1 0,1 0 0,-1 0 0,0-2 0,1-2 17,14-28 137,-13 29-142,0 0-1,1 0 1,-1 0 0,-1-1 0,1 1 0,-1-1 0,0 1-1,2-9 1,-3 4 21,2 0-1,-1 1 1,2-1-1,-1 0 1,1 1-1,0-1 1,1 1-1,0 0 0,5-8 1,-4 5 54,-4 9 179,0 2-273,0 0 0,-1 0 1,1 0-1,-1 0 0,1 0 1,0 0-1,-1 0 1,1 1-1,-1-1 0,1 0 1,-1 0-1,1 0 0,0 1 1,-1-1-1,1 0 1,-1 1-1,1-1 0,-1 1 1,0-1-1,1 0 0,-1 1 1,1-1-1,-1 1 0,0-1 1,1 1-1,-1 0 1,21 19 106,-9-9-105,-11-9-6,0 0 1,1-1-1,0 1 1,-1-1-1,1 1 1,0-1-1,0 0 1,-1 0-1,1 0 0,3 1 1,30-4 4,-17 1-2934,1 1-11711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16671,'7'8'141,"0"1"0,0-2 0,1 1-1,13 9 1,-13-10 65,1 1 0,-1-1-1,11 15 1,-9-12 463,3-5-33,4 7-92,-16-11-515,1 0 0,-1 0 0,1 0 0,-1 0-1,1 0 1,-1 0 0,1-1 0,0 1 0,-1 0-1,1-1 1,0 0 0,-1 1 0,1-1 0,0 0-1,0 0 1,-1 0 0,1 0 0,0 0 0,0 0-1,-1 0 1,1 0 0,0-1 0,0 1 0,-1-1-1,3-1 1,-3 2-7,1-1-1,-1 1 1,0-1 0,1 1-1,-1-1 1,1 1-1,-1 0 1,1 0-1,-1-1 1,1 1 0,-1 0-1,3 1 1,-2 0 12,19-14 274,-13 8-228,-5 4-62,-1-1 0,0 1 0,-1-1 0,1 1 1,0-1-1,0 0 0,-1 1 0,1-1 0,-1 0 0,1 0 0,-1 0 0,0 0 0,0 0 0,2-4 0,1-3 57,-1 1 0,0-1 0,0 0 0,0-1-1,-1 1 1,-1 0 0,1-14 0,-1 13 53,0-1-1,1 1 0,0 0 1,1-1-1,7-17 1,-9 25-97,1 0 0,-1 1 0,1-1 1,0 0-1,0 1 0,0 0 0,0-1 0,1 1 0,-1 0 0,1 0 1,-1 0-1,1 0 0,0 0 0,0 1 0,-1 0 0,1-1 0,0 1 1,0 0-1,1 0 0,2 0 0,3-2 32,-8 3-54,0 0-1,0 0 1,0 0 0,0 0-1,0 0 1,0 0-1,0 0 1,0 0-1,0 1 1,0-1-1,0 0 1,0 1 0,0-1-1,0 1 1,0-1-1,0 1 1,-1 0-1,1-1 1,0 1-1,0 0 1,0-1 0,-1 1-1,2 1 1,13 18 66,-15-20-74,34 45 237,-25-31-143,7-2-2,-2-6-14,-11-5-38,-1-2-15,0-1-70,0 0 0,0 1 0,-1-1 1,1 0-1,0 0 0,-1 0 1,1 0-1,-1 0 0,1 0 0,-1-1 1,0 1-1,0 0 0,0-1 1,0 1-1,-1-1 0,1 1 0,-1-1 1,1 1-1,-1-4 0,2-4-2099,6-23-12896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0:52:4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92 169 14344,'7'-109'224,"-8"96"-39,-3 0 135,-2-4 84,2 4 215,1 11 20,-8 1-125,-1 8-33,9-3-421,0 1 0,0-1 0,0 1 1,1-1-1,0 1 0,0 0 0,0 0 0,1 0 0,0 0 0,0 0 0,0 0 0,0 0 0,1 0 0,0 1 1,0-1-1,1 6 0,0 9 76,2 0 0,8 34 1,-6-33-12,1 0 1,1-1 0,1 0-1,1 0 1,1-1 0,0 0-1,1-1 1,25 31-1,-7-7 106,-25-35-194,0 1-1,1-1 0,0 0 1,0-1-1,0 1 0,1-1 1,0 0-1,0 0 0,1-1 1,8 6-1,64 34 477,-73-44-468,0-1 0,-1 0 0,1-1-1,0 1 1,0-1 0,0 0-1,0-1 1,-1 0 0,1 1 0,5-4-1,11-6 13,-17 8-35,0 0 0,0 1 0,0 0 0,1 0 1,8-3-1,-10 4-10,-1 0 0,0 0 1,0 0-1,0-1 1,-1 1-1,1-1 1,0 0-1,0 0 0,-1 0 1,1 0-1,-1-1 1,2-2-1,26-33 61,-29 36-67,7-12 22,-7 2 5,-2 12-31,-1 0 0,1-1 0,0 1 0,-1 0 0,1 0-1,-1 0 1,1 0 0,-1 0 0,1 0 0,0 0 0,-1 1 0,-2 0 0,3-1 0,-30 7 3,0 2 0,-32 13 0,-19 7 8,33-8-7,43-18-5,-1 1 0,0-1 0,0 0 0,0 0 0,-1-1 0,1 0 0,-1 0 0,1-1 0,-9 1 0,8-2 0,0 0 0,0 1 0,0 1 0,0-1 0,0 1 1,-10 4-1,14-5 1,1 0 0,-1-1 0,1 1 0,-1-1 1,1 0-1,-1 0 0,1 0 0,-1-1 0,1 1 0,0-1 1,-1 0-1,1 0 0,-1 0 0,1 0 0,0 0 1,0-1-1,0 0 0,0 1 0,0-1 0,-4-3 0,-19-10 34,25 15-32,0-1 0,0 1-1,1-1 1,-1 0 0,0 1 0,1-1 0,-1 0 0,0 0-1,1 1 1,-1-1 0,1 0 0,-1 0 0,1 0 0,-1 0-1,1 1 1,0-1 0,-1 0 0,1 0 0,0 0 0,0 0-1,0 0 1,0 0 0,0 0 0,0 0 0,0 0 0,0 0 0,0 0-1,0 0 1,0 0 0,1 0 0,-1 0 0,0 0 0,1 1-1,-1-1 1,1 0 0,0-2 0,25-40 115,-17 29-85,21-33 77,58-69 0,-69 95-82,0 1 0,2 0-1,0 2 1,1 0 0,31-18-1,85-35-900,-112 58-962,51-26-12399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2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9688,'0'0'0,"36"17"8,-22-19 8,-3-1-16,3-13-80,-3 7 80,3-1-6744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2:5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12824,'0'0'0,"35"6"0,-22-10 8,-11 19-48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1:19:1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12104,'0'0'4666,"3"5"-4555,11 22-28,-1 0 0,-1 1 0,-1 1 1,9 37-1,-20-63-70,1 1-1,0-1 1,1 1 0,-1-1 0,0 0-1,1 1 1,0-1 0,0 0 0,0 0 0,0 0-1,5 5 1,3 2 124,-7 1 45,2 0 8,-4-9-173,0-1 0,0 1 0,0-1-1,0 1 1,0-1 0,1 1-1,-1-1 1,1 0 0,-1 0-1,1 0 1,-1 0 0,1 0-1,0 0 1,-1 0 0,1 0-1,0-1 1,0 1 0,-1-1-1,1 1 1,0-1 0,0 0 0,0 1-1,0-1 1,0 0 0,0 0-1,0-1 1,-1 1 0,1 0-1,0-1 1,0 1 0,0-1-1,0 1 1,-1-1 0,1 0-1,0 0 1,1-1 0,7-5 21,-2 0 0,1 0 1,-1-1-1,0 0 0,-1 0 1,0-1-1,0 0 0,-1 0 1,9-18-1,-11 21-29,13-26 137,23-61 0,4-8 124,-26 66-159,8-13 167,22-58 0,-41 95-131,3 3 5,-3-2-4,-5 1-8,-2 5 311,1 6-164,3 17-60,9 33-115,3-13-68,-6-14 13,1 0 0,26 41 0,-27-46-19,0 0 0,-2 1 0,0 0 0,-1 0 0,-1 1 0,4 30 0,1-4 50,-6-21-40,-1 0 0,-1 0-1,-1 0 1,-3 48 0,-22 110 144,16-138-140,-4 19 36,-26 90 0,30-132-70,-2 0 0,0 0-1,-2 0 1,0-2 0,-2 1-1,-28 37 1,-27 15-970,55-61-855,-25 28-12352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1:19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161 976 14616,'-13'11'179,"5"-4"-56,0 0 0,0-1 0,-14 8 1,19-12 397,-1 2 279,4-3-770,0 0 1,-1-1-1,1 1 1,0-1-1,0 1 0,0-1 1,-1 1-1,1-1 1,0 1-1,-1-1 1,1 1-1,0-1 0,-1 1 1,1-1-1,-1 1 1,1-1-1,-1 0 0,1 1 1,-1-1-1,1 0 1,-1 1-1,-14 5 182,1-6 161,0-3 34,0 1-166,3-4-50,10 4-174,-1 1-1,1 0 1,-1-1-1,1 1 1,-1-1 0,1 0-1,0 0 1,0 1-1,0-1 1,0 0 0,0 0-1,0 0 1,1 0-1,-1 0 1,1 0 0,-1 0-1,1 0 1,0 0-1,0 0 1,0 0 0,0-1-1,0 1 1,0 0-1,0 0 1,1 0 0,-1 0-1,1 0 1,-1 0-1,1 0 1,0 0 0,0 0-1,1-2 1,4-7 5,0 1 0,1 0 0,0 0 0,8-9 0,-12 15 9,19-21 52,0 2 0,2 0 0,0 1 1,2 2-1,0 0 0,1 2 0,1 1 0,1 1 0,0 2 0,37-14 0,-36 18 160,36-8 0,-1 1 105,-54 15-263,-1-1-1,1 2 1,0-1-1,1 2 1,-1-1-1,14 3 1,69 10 481,-75-8-454,-12-3-84,-1 0 1,1 1-1,0 0 0,-1 0 1,0 1-1,1-1 1,-1 2-1,0-1 1,-1 1-1,1-1 0,-1 1 1,1 1-1,-1-1 1,0 1-1,-1 0 1,1 0-1,-1 1 0,0-1 1,0 1-1,-1 0 1,0 0-1,5 12 1,-2 1 15,0 0 1,-2 0 0,0 1-1,-1 0 1,-2-1 0,0 33-1,0-18 9,0-8-12,-1 1-1,-1-1 1,-1 1 0,-2-1-1,0 0 1,-12 38 0,-3-12 24,-31 57 1,42-94-52,-1 0 1,0 0-1,-2-1 0,1 0 1,-2-1-1,0 0 1,-26 21-1,28-25 0,-1-2 1,0 1-1,-22 10 0,28-17-11,1 1 0,0-1 0,0 0 0,0 0-1,-1 0 1,1 0 0,-1-1 0,1 0 0,0 0 0,-1 0 0,1-1-1,-1 1 1,1-1 0,0 0 0,-5-2 0,-7-2 10,1 0 1,0-2-1,1 0 0,0-1 1,0 0-1,1-1 0,0 0 1,-17-17-1,13 12 12,2-2 0,-19-23 0,30 34-17,0-1 0,0 0 0,1 0 0,0 0-1,0-1 1,0 1 0,1-1 0,0 1 0,0-1 0,0 0-1,0-11 1,3 12 9,1 0 0,0 0 1,0 0-1,0 0 0,6-10 0,-6 13-17,19-43 47,2 0 0,45-64 0,-59 95-35,111-142 70,-68 94-61,15-37 23,-2 2-8,76-91 63,-130 172-88,0-1 0,-2-1 0,0 1 0,-2-1 0,11-39 0,-15 50-6,0-1 0,-1 1-1,-1-1 1,0 0 0,0 0-1,0 1 1,-1-1 0,0 0-1,-2-10 1,0 15 1,-4-8 1,-8-6 17,-10 5 20,20 11-41,1 0 0,0 0 0,0 0 0,-1 0 0,1 1 0,0-1 0,-1 1 0,1 0 0,-1 0 0,0 0 0,1 1 0,-1-1 0,0 1 0,1 0 0,-1 0 0,-6 1 0,-4-1 12,-1 1 0,-24 3 1,13 0-10,10 0 6,3 2-1,2 2 2,7-3-11,1 1-1,-1 0 1,1 0 0,0 0 0,1 0 0,-1 1-1,1-1 1,0 1 0,1-1 0,0 1-1,0 0 1,0-1 0,1 1 0,0 0 0,0 0-1,2 12 1,-1-13 0,2 8 1,0 0 0,1 0-1,1 0 1,0 0 0,1-1 0,1 0 0,0 0 0,0-1 0,11 13 0,25 48 12,-17-25-1,32 44-1,-33-53-7,-14-21 0,2-1 0,-1 0-1,2-1 1,0-1 0,1 0-1,1-1 1,28 20 0,-35-28-3,1 0 1,0-1-1,1 0 1,-1 0 0,1-1-1,0-1 1,0 0-1,0 0 1,0-1-1,1 0 1,-1-1 0,1 0-1,-1-1 1,1-1-1,17-2 1,-7-2 3,-1-1-1,0 0 1,0-2 0,35-18 0,76-52 12,-99 57-20,26-19 4,-2-2-1,-2-3 1,-2-2 0,-2-2-1,-2-2 1,48-66 0,-75 85-46,0 0 1,17-36-1,-10 6-2932,13-26-12571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23:49:4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8520,'0'0'0,"-20"23"0,21-13 0,-9-14-16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21:19:1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14616,'4'-4'426,"15"-16"-255,-6 13 294,3 7-31,19 0 119,-1 1-1,41 6 0,-66-5-549,-2-1-1,1 1 1,0 1-1,0-1 1,-1 1-1,1 0 1,-1 1-1,0 0 0,0 0 1,0 1-1,-1 0 1,1 0-1,-1 0 1,5 7-1,-3-1-2,-1 0 0,0 1 0,-1 0 0,-1 0 0,5 14 0,3 4-6,-10-23 5,0 0 0,0 1 1,-1-1-1,1 1 0,-2-1 0,1 1 0,-1 0 1,1 14-1,-2-15 0,0 1 0,1-1 0,0 1 0,0-1 1,1 1-1,0-1 0,0 0 0,1 0 0,0 0 0,5 9 0,-1-4 3,-6-10 6,-1-1-6,0 0 0,0-1 0,0 1 0,0-1 0,0 1 0,0-1 0,0 1 0,0-1 0,1 1 0,-1-1 1,0 1-1,0-1 0,0 1 0,1-1 0,-1 1 0,0-1 0,0 0 0,1 1 0,-1-1 0,0 1 0,1-1 0,-1 0 0,1 1 0,-1-1 0,0 0 1,1 1-1,-1-1 0,1 0 0,-1 0 0,1 1 0,-1-1 0,1 0 0,-1 0 0,1 0 0,-1 0 0,1 0 0,-1 0 0,2 0 0,1 0 7,0 0 0,0-1-1,0 1 1,-1-1-1,1 0 1,0 0-1,0 0 1,2-2 0,4-1 16,-1-1 0,0 0 0,0 0 1,11-10-1,-11 4 11,0 0-1,-1-1 1,0 0 0,-1-1 0,-1 1 0,0-1-1,0 0 1,-1 0 0,3-23 0,7-15 60,-8 33 0,-1 0 0,-1-1 0,-1 1-1,2-28 1,-5 44 684,2 24-500,4 17-177,2 0 0,20 61 0,0 0 41,86 514 394,-111-565-472,-6 87 1,0-77-35,2-42-17,-1 0 1,0 0-1,-1 0 0,-1 0 1,-1-1-1,0 1 0,-1-1 1,-10 20-1,7-21-885,1-1 1,-19 22-1,-9 7-12069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23:49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754 147 8696,'1'-6'465,"-1"5"-344,0 0 0,0-1 0,0 1 0,0 0 0,0-1 0,1 1 0,-1 0 0,1 0 0,-1 0 0,1-1 0,-1 1 0,1 0 0,-1 0 0,1 0 0,0 0 0,0 0 0,0 0 0,0 0 0,-1 0 0,1 0 0,0 0 0,2 0 0,0-1 699,6-3-176,-8 5-584,1 0-1,-1-1 1,1 0 0,-1 1 0,1-1 0,-1 0 0,0 0 0,1 0 0,-1 1 0,0-2 0,0 1 0,0 0 0,0 0 0,0 0 0,0 0 0,0-1 0,0 1 0,0 0 0,-1-1 0,1 1 0,0-1-1,-1 1 1,1 0 0,0-4 0,0 0 108,0 1 166,-1 3-308,0 0 0,0 0 0,-1 0 0,1 0 0,-1 0 0,1 0 0,-1 0 1,1 0-1,-1 0 0,1 1 0,-1-1 0,0 0 0,1 0 0,-1 0 1,0 1-1,0-1 0,0 0 0,1 1 0,-1-1 0,0 0 0,0 1 0,0-1 1,0 1-1,0 0 0,-2-1 0,-1-1 51,-3-1-17,0 0 1,0 0-1,0 1 1,-1-1-1,1 2 1,-1-1-1,1 1 1,-1 0-1,1 1 1,-1 0 0,-13 1-1,-26-2 209,18 1-114,25 0-132,0 1 1,0-1 0,-1 0-1,1 0 1,0-1-1,0 1 1,0-1-1,0 0 1,0 0-1,-6-3 1,0 0 160,-1 8 26,4-3-169,-1 0 0,0 0-1,1-1 1,-1 0-1,0 0 1,0 0-1,0-1 1,1-1 0,-15-3-1,11 2 8,1 1 1,-1 0-1,0 1 0,-20 0 0,-9 0 127,33 0-143,0 1 1,0 0-1,0 0 0,0 0 0,-7 2 0,10-2 0,0 1 0,0-1 0,1 0 0,-1 0 0,0-1-1,0 1 1,1-1 0,-6-1 0,6 1-7,1 0 0,-1 0-1,0 1 1,1-1 0,-1 1 0,0 0 0,1 0-1,-1 0 1,0 0 0,0 0 0,1 0 0,-1 1-1,0 0 1,1-1 0,-1 1 0,1 0 0,-6 2-1,-1 4 20,-1 0 0,1 1-1,0 0 1,1 0-1,0 1 1,0 0-1,1 1 1,0-1 0,0 2-1,-5 10 1,-5 15 96,-20 64-1,4-11 33,31-83-149,0 1 0,0 0 0,1 0 0,0 0-1,0 0 1,1 0 0,0 9 0,0-11-5,0 0 0,1-1 0,-1 1 0,1-1-1,0 1 1,0-1 0,1 1 0,-1-1 0,1 0 0,0 1-1,5 6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23:50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83 11208,'0'0'0,"-23"-17"0,7 5 0,4 7 0,2-1 8,-4 2-8,-2-1-40,1-2 40,0-1-32,-1-2 32,-1 1-7880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23:50:1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2606 239 9952,'-13'-10'111,"-1"0"0,1 1 0,-2 0 0,1 1 1,-1 1-1,0 1 0,-1 0 0,1 0 0,-25-4 1,-13-4 398,40 9-377,0 1 1,-1 1 0,-19-3 0,-110-13 793,135 18-854,-1-1 1,1 0-1,0 0 1,-1 0 0,-13-8-1,12 6 1,1 1 1,0 0-1,-1 0 1,-11-2-1,-1 1 139,0-1 1,-32-12-1,32 9-55,0 1-1,-38-6 0,-15 5 456,-117 1 1,147 9-415,0 2 0,0 1 1,-86 24-1,-150 51 297,257-73-481,-5 0 39,0 1 0,-43 20 0,-249 97 283,304-118-323,0 1 0,1 0-1,0 2 1,0-1 0,1 2-1,-14 12 1,-43 28 34,44-33-40,0 1 0,2 1-1,0 2 1,2 0-1,0 1 1,2 2 0,1 0-1,0 2 1,2 0-1,1 1 1,2 0 0,-22 51-1,29-57-16,0 0 0,2 1 0,-8 41 0,13-52-18,1-1 0,1 1 1,0-1-1,0 1 0,1-1 0,1 0 0,0 1 1,0-1-1,8 21 0,-6-22-9,10 26-170,27 53-1,-34-78 153,-1 0 0,2-1 0,-1 0 0,1 0 0,1-1 0,0 0 0,0 0 0,20 13 0,164 110-724,-183-126 748,0-1 0,1 1 0,0-2-1,-1 0 1,1 0 0,18 3 0,34 13-60,-39-10 70,0-2 1,1-1-1,0 0 1,1-2-1,-1-1 1,1-1-1,0-2 1,0 0-1,27-3 1,-32 2 17,-1 0 0,1 2 0,-1 1 1,28 7-1,-25-5 1,0-1 0,0-1 0,26 0 0,0-6 14,0-3 0,62-14 1,-40 6 4,21-9 36,-63 14-27,0 2 0,58-7 0,-58 11 13,-1-2 1,33-9 0,-29 6 11,41-5 1,20-5 122,-64 11-80,48-5 0,-28 8 120,1-3 1,-1-1-1,-1-3 1,1-2-1,-2-2 0,77-35 1,-36 10 80,-18 9 145,67-41 0,-41 12 113,-54 30-273,-39 28-251,0 0 0,0-1 0,-1 0 1,1 1-1,0-1 0,-1 0 0,0 0 0,0 0 0,0 0 0,0-1 0,0 1 0,0 0 1,-1-1-1,0 0 0,2-6 0,-1 3 25,0 0 0,-1 0 1,0 0-1,0 0 0,0 0 0,-1 0 1,-2-13-1,2 18-42,-1 0 1,0 0-1,0 0 0,0 0 1,0 0-1,-1 0 0,1 0 1,0 0-1,-1 1 0,1-1 1,-1 0-1,0 1 0,0 0 0,1-1 1,-1 1-1,-3-2 0,-12-10 157,14 11-155,0 1-1,0-1 1,0 1 0,0-1 0,0 1-1,-1 0 1,1 1 0,0-1-1,-1 0 1,1 1 0,0 0 0,-1 0-1,1 0 1,0 0 0,-6 1-1,2 0 16,-46-2-97,33-1-2406,-14-3-10686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31T23:50:4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90 385 15864,'-14'-12'252,"0"0"0,-21-27-1,19 15 747,15 15-755,2 3-30,-2 1-107,-3-19 288,1-1 0,1 1 0,1-1 0,3-25 0,-2 44-342,1-1 0,0 1-1,0 0 1,1 0 0,0 0 0,0 0 0,0 1-1,1-1 1,0 0 0,0 1 0,0 0 0,0 0-1,1 0 1,0 0 0,0 0 0,1 1 0,-1 0-1,1-1 1,0 2 0,0-1 0,10-5 0,-9 7-33,-1 0 0,1 0 0,0 1 0,0 0 0,0 0 0,0 0 0,0 1 1,0 0-1,0 0 0,0 1 0,0-1 0,0 1 0,0 0 0,0 1 0,0 0 0,-1 0 1,1 0-1,9 5 0,10 6 34,-1 2 0,38 28 1,-57-39-47,331 265-57,-239-189-2341,10 8-10995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0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16224,'0'0'911,"25"20"-895,-11-5-16,1 4-56,1 9 56,-1-2-12343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59 8880,'0'0'0,"-9"-27"0,-1 10 136,-1 15 0,19-10 184,2 13-312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5296,'0'0'0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2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14616,'0'0'0,"13"-5"0,15-6 0,5-5 0,-3-2 0,2 2 8,1 11-8,0-6-56,-3-9 56,1-5-56,-1-4 56,0 3-10408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17:56:1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13448,'0'0'0,"-13"0"-8,18-12 8,-4 21-176,-1 3 56,-1 7 120,-2-1-9384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1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 15600,'0'0'2953,"3"6"-2637,19 35-68,-9-29-1031,-13-13 766,0 0 1,-1 1-1,1-1 0,0 0 0,0 1 0,0-1 1,0 0-1,-1 1 0,1-1 0,0 0 0,-1 1 1,1-1-1,0 1 0,-1-1 0,1 1 1,-1-1-1,1 1 0,-1-1 0,1 1 0,-1-1 1,1 1-1,-1 0 0,1-1 0,-1 1 0,0 0 1,1-1-1,-1 1 0,0 0 0,1 0 1,-1-1-1,0 1 0,1 0 0,-1 0 0,0 0 1,-7-3-246,5 0 224,1 1 0,-1 0 0,0 0 0,0 0 0,0 1 0,0-1 0,0 1 0,0-1 1,0 1-1,-1 0 0,-4-1 0,0 2 44,1 0 1,-1 0 0,1 1 0,-1 0-1,1 0 1,-1 1 0,-6 2-1,-21 2 74,29-6-41,1 0-1,-1 1 1,0 0-1,0 1 1,0-1-1,1 1 1,-1 0 0,-6 4-1,-37 16 413,42-20-427,0 0 0,1 1-1,-1 0 1,1 0-1,0 0 1,0 1-1,0 0 1,1 0 0,-1 0-1,-5 7 1,-120 159 581,128-165-571,-1 1 0,1 0 1,0 0-1,1 0 0,-4 12 0,4 6 36,2-24-68,0 1-1,0-1 1,0 1 0,0-1-1,0 1 1,0-1 0,0 0-1,0 1 1,0-1 0,1 1 0,-1-1-1,0 0 1,0 1 0,0-1-1,1 0 1,-1 1 0,0-1 0,1 0-1,-1 1 1,0-1 0,1 0-1,-1 0 1,0 1 0,1-1 0,-1 0-1,0 0 1,1 1 0,-1-1-1,1 0 1,-1 0 0,0 0 0,1 0-1,-1 0 1,1 0 0,0 0-39,0 0 0,-1-1 1,1 1-1,0-1 0,-1 1 1,1-1-1,-1 1 0,1-1 0,-1 1 1,1-1-1,-1 1 0,1-1 1,-1 1-1,1-1 0,-1 0 1,0 1-1,0-1 0,1 0 0,-1 1 1,0-1-1,0 0 0,0 0 1,1 1-1,-1-1 0,0 0 1,0 1-1,0-1 0,0 0 1,-1 0-1,1 1 0,0-1 0,0 0 1,0 0-1,0 1 0,-1-1 1,0-1-1,1 0-845,-3-20-10751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5:1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12104,'0'0'0,"25"19"0,-6 2-192,-1 0 192,-1 8-184,-9 3 184,1-2-8320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5:1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15064,'0'0'1344,"24"3"-1344,-8-9 0,4-12 0,0 2-11832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6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14616,'0'0'0,"77"-1"0,124-9 0,4 13-16,-49 11 16,-17 8-16,-13 7 16,-2 1-64,-3 3 64,-1-6-64,-2-14 64,-2 0-10368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11656,'0'0'0,"-32"16"0,20-6 8,5 1-8,3 2-16,-1-3 16,-13 1-8,-1 1-8248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4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268 110 9416,'-23'-17'497,"20"13"37,-2 3-652,-21 2 1851,-7 7-482,23-5-910,8-3 957,0 1-1195,1-1 1,-1 0 0,1-1 0,-1 1-1,1 0 1,-1 0 0,1-1 0,-1 1-1,1-1 1,0 1 0,-1-1 0,1 1-1,0-1 1,-1 0 0,1 0 0,0 0-1,0 0 1,0 0 0,-2-1 0,3 1-59,-1 0 0,1 0 0,0 0 0,-1 0 0,1 0 0,0 0 0,0 0 0,0-1 0,0 1 0,0 0 0,0 0 0,0 0 0,0 0 0,1 0 0,-1 0 0,0 0 0,1 0 0,-1 0 0,1 0 0,-1 0 0,1 0 0,-1 1 0,1-1 0,-1 0 1,1 0-1,0 0 0,0 1 0,-1-1 0,1 0 0,0 1 0,0-1 0,1 0 0,50-50 920,-50 49-472,-1 1-263,5-2-2,-3 2-8,2 1-4,-2 2-24,2 4-6,-5-5-167,1 1 0,0-1 0,-1 1 0,0 0-1,1-1 1,-1 1 0,0 0 0,0-1-1,0 1 1,0 0 0,0-1 0,-1 4 0,0 4 48,1-1-50,0 10 42,0-1-1,-4 21 1,3-32-43,-1 0 0,1 0 0,-1 0 0,-1 0 0,1 0 0,-1-1 0,0 1 0,0-1 1,-7 10-1,-122 170 558,79-130 109,53-55-679,0 0 0,0 0 1,0 0-1,0-1 0,0 1 1,0 0-1,0 0 0,0 0 0,0 0 1,0 0-1,0-1 0,0 1 0,0 0 1,0 0-1,0 0 0,-1 0 0,1 0 1,0 0-1,0-1 0,0 1 0,0 0 1,0 0-1,0 0 0,0 0 0,-1 0 1,1 0-1,0 0 0,0 0 1,0 0-1,0-1 0,0 1 0,0 0 1,-1 0-1,1 0 0,0 0 0,0 0 1,0 0-1,0 0 0,0 0 0,-1 0 1,1 0-1,0 0 0,0 0 0,0 0 1,0 0-1,0 0 0,-1 0 1,1 1-1,0-1 0,0 0 0,0 0 1,0 0-1,0 0 0,-1 0 0,1 0 1,0 0-1,0 0 0,0 0 0,0 1 1,0-1-1,0 0 0,0 0 0,0 0 1,0 0-1,-1 0 0,3-22 68,7-29-26,0 23-2904,1 1-11481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5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16495,'0'0'0,"16"13"0,-6-3 256,-17-2 0,15-5-192,-2 9-64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13808,'8'0'88,"1"0"0,-1-1 0,0 0 0,0-1 0,12-3 0,-18 4 3,-1 1 1,0 0 0,0 0-1,0 0 1,0 0 0,0 0 0,1 1-1,-1-1 1,0 0 0,0 0-1,0 1 1,0-1 0,0 1 0,2 0-1,4 2 115,9 0-54,-10-3-53,-1 1 0,0 0 0,0 0 1,0 1-1,0-1 0,0 1 0,0 0 0,0 0 1,7 6-1,1-3 379,8 2 190,-11-1-242,-1-4-58,-2-4-22,-4 3-46,4 4-22,-6-3-44,-3-2-205,0 1-1,0-1 1,0 1 0,0-1-1,0 1 1,0 0-1,0 0 1,0 0-1,0 0 1,0 0-1,0 0 1,1 1 0,-1-1-1,-2 3 1,-13 8 74,-19 7-28,18-10-10,1 0 0,-17 12 0,-32 21 216,64-42-261,-1 3-40,-2 21 225,6-22-193,1 0-1,-1 0 0,0-1 0,0 1 0,1 0 1,-1-1-1,1 1 0,0-1 0,-1 0 0,1 1 1,0-1-1,0 0 0,-1 0 0,1 0 1,0 0-1,3 0 0,5 2 17,-1-1 0,1 0-1,-1 0 1,1-1 0,12 0 0,24 2 66,50 11 337,107 0 0,-162-14-317,-24-1-54,0 2 1,21 2 0,96 10 467,-133-13-451,-25-10-123,0 1 0,-1 2 0,0 0 1,-48-6-1,24 4-2504,0 0-11909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63 16136,'0'-3'91,"0"1"1,0-1 0,0 1 0,-1-1 0,1 1 0,-1-1 0,1 1-1,-1 0 1,0-1 0,0 1 0,0 0 0,-1-1 0,1 1 0,0 0 0,-1 0-1,1 0 1,-1 0 0,0 1 0,0-1 0,0 0 0,1 1 0,-2-1 0,1 1-1,0-1 1,0 1 0,0 0 0,-1 0 0,1 0 0,0 0 0,-1 1 0,-3-2-1,-1 1-81,0 0-1,0 1 0,0-1 0,-1 2 0,1-1 0,0 1 0,1 0 0,-1 0 0,0 0 1,0 1-1,0 1 0,-7 3 0,2-3-53,4-1-20,6-1 37,0 1 0,0-1 0,0 0 0,0 1 0,1-1 0,-1 1 0,0-1 0,1 1 0,-1 0 0,-1 3 0,-13 12-112,-10-4-30,25-12 162,-1 0-1,1-1 1,0 1 0,0 0 0,1 0-1,-1 0 1,0 0 0,0 0 0,0 0-1,1 0 1,-1 0 0,0 0 0,1 0-1,-1 0 1,1 0 0,-1 0 0,1 1-1,0-1 1,-1 0 0,1 0 0,0 1-1,0-1 1,0 0 0,0 0 0,0 1 0,0-1-1,0 0 1,1 2 0,15 38 21,-3-13-9,-9-10 20,-3-13 14,0 0 0,-1 0-1,0 0 1,0 0 0,0 0-1,0 0 1,-1 0 0,0 0-1,0 0 1,0 0-1,0 0 1,-5 9 0,-1 0 63,-1-1 1,-17 24-1,-2 0 219,3-3-56,20-30-220,0 0-1,1 1 0,-1 0 0,1-1 0,0 1 0,0 1 0,1-1 0,-1 0 0,1 1 0,0-1 0,1 1 1,-1 0-1,0 11 0,2-15-15,-1 0 1,1 0-1,-1-1 1,1 1 0,-1 0-1,0 0 1,0 0-1,0-1 1,1 1 0,-2 0-1,1-1 1,0 1-1,0-1 1,0 1-1,-1-1 1,1 0 0,-1 1-1,1-1 1,-3 1-1,-7 4-2579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2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13088,'0'0'0,"-8"13"0,-9 18 0,0 9 0,3 5 0,-1 1 0,-4-1 0,2 1 0,5-2 0,-6-3 0,-5-4 0,-1 6-184,7 5 184,-1-7-176,-2-16 176,-1 1-9072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7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54 15416,'3'-11'113,"-3"3"455,-5 2 177,4 4-629,0 1 0,0-1 0,0 0 0,0 1 0,0-1 0,-1 1 0,1-1 0,0 1 0,-1-1 0,1 1 0,-1 0 0,1 0 0,-1 0 0,0 0 0,1 0 0,-1 0 0,0 0 0,0 1 0,0-1 0,0 0 0,-2 1 0,-3-1-34,-1 0-1,0 1 1,0 0-1,-9 1 1,-10 1 411,27-3-384,-1 1-101,1 0 1,0 0-1,-1 0 0,1 0 1,0 0-1,-1-1 1,1 1-1,0 0 0,-1 0 1,1 0-1,0 0 0,-1 0 1,1 0-1,-1 0 1,1 0-1,0 0 0,-1 0 1,1 1-1,0-1 0,-1 0 1,1 0-1,0 0 1,-1 0-1,1 0 0,0 1 1,-1-1-1,1 0 0,0 0 1,0 0-1,-1 1 1,1-1-1,0 0 0,0 1 1,-1-1-1,1 0 0,0 0 1,0 1-1,0-1 0,0 0 1,-1 1-1,1-1 1,0 0-1,0 1 0,0-1 1,0 1-1,0-1 0,0 0 1,0 1-1,0-1 1,0 0-1,0 1 0,2 3 2,0-1 0,0 0 0,0 0 0,1 0 0,-1 0 0,1 0 0,0 0 0,-1-1 0,1 1 0,0-1 0,1 0 0,4 3 0,-4-2-2,5 2 8,1 1 0,0-2 1,0 1-1,19 5 0,-17-6 17,0 0 1,0 1-1,-1 0 0,13 7 1,-9-3-1,-10-6-13,0 0 0,-1 0-1,1 0 1,-1 1 0,1-1 0,-1 1 0,0 0 0,0 0 0,-1 1 0,1-1 0,-1 1 0,0 0 0,4 8 0,-16 6 222,9-18-231,-1 1-1,1-1 0,-1 1 1,1-1-1,-1 1 1,0-1-1,0 1 0,0-1 1,1 0-1,-1 1 0,0-1 1,-1 0-1,1 0 1,0 0-1,0 0 0,0 0 1,-1 0-1,-1 1 0,-24 13 100,-1-8 22,26-5-7,0 4 1,0-3-12,-4 0-2,30-2 100,9-5-82,0-1-1,59-17 1,0 0-3103,-34 10-11086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00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42 16408,'11'-6'142,"0"0"1,-1 0-1,19-16 1,-29 22-130,0 0 0,0 0 1,0 0-1,0 0 0,0 0 0,0 0 0,0 0 0,0 0 1,0-1-1,0 1 0,0 0 0,0 0 0,0 0 0,0 0 1,0 0-1,0 0 0,0 0 0,0 0 0,1 0 0,-1 0 1,0 0-1,0 0 0,0 0 0,0 0 0,0 0 0,0 0 0,0 0 1,0 0-1,0 0 0,0 0 0,1 0 0,-1 0 0,0 0 1,0 0-1,0 0 0,0 0 0,0 0 0,0 0 0,0 0 1,0 0-1,0 0 0,0 0 0,1 0 0,-1 0 0,0 0 0,0 0 1,0 0-1,0 0 0,0 0 0,0 0 0,0 0 0,0 0 1,0 0-1,0 0 0,0 1 0,0-1 0,0 0 0,0 0 1,0 0-1,1 0 0,-1 0 0,0 0 0,0 0 0,0 0 1,0 0-1,0 0 0,0 1 0,0-1 0,-3 10 416,-6 14 194,-10 8-480,-1-1-1,-2-1 1,-1 0 0,-1-2-1,-42 38 1,62-62-339,-1 0 1,1 0-1,-1 0 0,0-1 1,0 0-1,0 0 0,-1 0 1,1-1-1,-1 1 0,1-1 1,-7 1-1,-16 4-11810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8:2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9688,'0'0'0,"5"23"0,-5 6-40,-7 13 40,2-9-32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8:3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60 11480,'0'-52'3469,"0"50"-3241,0 2-208,0 0 0,0 0 0,1 0 0,-1 0-1,0-1 1,0 1 0,0 0 0,0 0 0,0 0 0,0 0 0,0 0 0,0-1 0,0 1 0,0 0 0,0 0 0,0 0-1,0 0 1,0 0 0,0-1 0,0 1 0,0 0 0,0 0 0,0 0 0,0 0 0,0-1 0,0 1 0,0 0 0,0 0-1,0 0 1,0 0 0,0 0 0,-1-1 0,1 1 0,0 0 0,0 0 0,0 0 0,0 0 0,0 0 0,0 0 0,0 0-1,-1-1 1,1 1 0,0 0 0,0 0 0,0 0 0,0 0 0,-1 0 0,0 3-6,-1 0 1,0 0-1,1 0 1,0 0-1,-1 0 0,1 0 1,1 0-1,-1 0 1,0 1-1,1-1 0,-1 0 1,1 1-1,1 5 1,-5 37 151,2-28-62,2-13-79,-1 0-1,1-1 0,-1 1 0,0 0 1,0-1-1,-1 1 0,-2 6 0,-48 108 320,48-109-2367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8:3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11480,'9'-9'28,"0"1"1,1 0-1,0 0 1,1 1-1,-1 0 1,1 1-1,1 0 1,-1 1-1,22-7 1,11 0 198,64-10 0,-28 7-124,-74 13-198,1 1-1,0 0 0,0 1 1,0-1-1,0 1 0,-1 1 1,1-1-1,0 1 1,0 0-1,-1 1 0,1-1 1,0 1-1,-1 1 0,10 4 1,6 4-7225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9:0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16408,'0'0'0,"8"-24"0,-1 6 655,-3 7 1,7 18-656,0 8 528,3 5-528,7 9 536,8 8-536,4 14-48,-5 7 48,-6-16-40,-1-31 40,-2 0-13543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09:0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10848,'0'0'0,"7"37"264,-8-19-264,-2-8 272,12-17 0,-4 15 0,-4 3-272,2 7 0,-3 7 0,0-5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2:5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4488,'0'0'0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13272,'0'0'3537,"-1"3"-3459,1-1-72,0-1-1,0 1 1,0-1-1,1 0 1,-1 1-1,0-1 1,1 0-1,-1 0 1,0 1-1,1-1 1,0 0-1,-1 0 1,1 1-1,0-1 1,-1 0-1,1 0 1,1 1-1,24 23 146,-13-12-85,-12-11-249,1 0-1,0-1 1,0 1-1,-1 0 1,1-1-1,0 1 1,1-1-1,-1 1 1,0-1-1,3 2 1,13 3-10210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2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11384,'0'0'2784,"1"4"-2280,3 11-192,-4-15-306,0 0 1,0 0 0,0 1 0,0-1 0,0 0 0,0 0 0,1 1 0,-1-1 0,0 0 0,0 0 0,0 1 0,0-1 0,0 0 0,0 1 0,0-1 0,0 0 0,0 0 0,0 1-1,-1-1 1,1 0 0,0 0 0,0 1 0,0-1 0,0 0 0,0 0 0,0 1 0,0-1 0,-1 0 0,1 0 0,0 0 0,0 1 0,0-1 0,-1 0 0,1 0 0,0 0 0,0 0-1,-1 1 1,1-1 0,-5 8 100,5 3-325,-2 0 0,1 0 0,-2-1 0,1 1-1,-1 0 1,-6 12 0,-2 6-9208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13808,'0'0'0,"0"21"0,0 20 0,5 6-16,6 1 16,1-4-16,9-9 16,-1-7-64,-3-12 64,-4-11-56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0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8968,'0'0'8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0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10584,'1'-4'16,"0"2"-17,-1 0 1,1 0-1,-1 0 1,1 0-1,0 0 1,0 1-1,0-1 1,0 0-1,0 1 1,0-1-1,0 0 1,1 1-1,-1-1 1,0 1-1,1 0 1,-1-1-1,1 1 1,1-1-1,-2 1 39,0 1 0,0-1-1,0 1 1,0-1 0,0 0 0,0 0-1,0 0 1,0 0 0,-1 1-1,1-1 1,0 0 0,-1 0-1,1 0 1,-1 0 0,1-1 0,-1 1-1,1 0 1,-1 0 0,0 0-1,0 0 1,1-2 0,-1 2 462,5-13 600,-5 3-815,-1 7-91,1 1 0,0-1 0,1 1 0,-1-1 0,0 1 0,1-1 0,1-4 0,1-2 194,-3 1 7,0 7 246,-7 9-233,6-6-502,0 0 0,0-1-1,-1 1 1,1 0 0,0 0-1,0 0 1,0-1 0,0 1-1,0 0 1,1 1 0,-1-1-1,0 0 1,0 0 0,1 0-1,-1 0 1,0 1 0,1-1-1,-1 2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11832,'0'0'128,"41"25"-128,2 0-8496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 14520,'0'0'360,"-10"-23"8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3:2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17207,'0'0'2994,"0"-4"-1982,1 0-973,-1-1 1,1 1 0,1 0 0,-1 0-1,0 0 1,1-1 0,0 2-1,0-1 1,0 0 0,0 0 0,1 1-1,4-6 1,7-13-2692,0 0-10521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4:1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16671,'0'0'0,"-11"2"-16,0 4 16,4 6-16,12-1-271,-3 2 7,0 0-11296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8:3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12192,'0'0'0,"37"-30"424,-16 12-424,-9 3 432,-9 5 96,5 6-528,2 4 536,-6 18-528,-1-5-8,-2 0 8,-1 1-8,0-1-10120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8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14968,'0'0'0,"8"8"-232,10 16 8,7 8 224,-3-7-376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24:5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14344,'0'0'0,"22"7"488,0-5 8,5 4-496,3-2 424,-7-4-424,-9 0 424,-9 11-424,-1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25:0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14880,'0'0'304,"30"-20"-304,-7 22 312,14 2-312,2 3 16,-2 3-16,-7-3 16,-8-7-16,-2 0-11168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3:47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128 107 10400,'-9'-1'61,"0"1"-1,0 0 1,-1 0 0,1 1 0,-15 3 0,10-2 108,14-2-165,0 0 1,-1 0 0,1 0-1,0 0 1,0-1 0,-1 1-1,1 0 1,0 0 0,0 0-1,0 0 1,0-1-1,-1 1 1,1 0 0,0 0-1,0 0 1,0 0 0,0-1-1,0 1 1,0 0 0,-1 0-1,1-1 1,0 1 0,0 0-1,0 0 1,0-1 0,0 1-1,0 0 1,0 0 0,0-1-1,0 1 1,0 0 0,0 0-1,0 0 1,0-1-1,0 1 1,0 0 0,1 0-1,-1-1 1,0 1 0,0 0-1,0 0 1,0 0 0,0-1-1,0-7 531,-14 6 78,2 2-130,9 0-70,-4 0-162,6 0-54,0 0-184,1 0 0,0-1 0,-1 1 1,1-1-1,0 1 0,0 0 0,-1-1 0,1 1 0,0-1 0,0 1 0,0-1 0,0 1 0,-1-1 0,1 1 0,0-1 1,0 1-1,0-1 0,0 1 0,0-1 0,1 0 0,1-2-50,1 1-1,0 0 1,-1-1 0,1 0-1,-1 1 1,0-1 0,0 0-1,3-6 1,4-6-1238,16-24-7051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28:3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44 11656,'0'0'0,"-17"-25"-40,20 16 8,0-1-8176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29:3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15416,'0'0'0,"-35"26"0,10-5 576,10-5-576,7 3 575,-2 5-575,7 9 104,10 1-104,3 0 112,-1 2-112,9-6 8,12-7-8,0 0-12119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29:3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15416,'0'0'0,"-33"26"0,10-5 64,11-4-64,8-2 64,8-1-64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19:4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58 11120,'-1'-4'466,"-2"1"-277,0-5-241,0-8 3502,4 12-3238,0 3-195,1-1-1,-1 1 1,1 0 0,-1-1-1,1 1 1,0 0 0,0 0-1,-1 0 1,1 0 0,0 0-1,0 0 1,0 1 0,0-1-1,0 1 1,0-1 0,3 1-1,5-2-1836,1-3-7620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06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16312,'0'0'2287,"-5"29"-2303,5-14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 14704,'0'0'1436,"-4"-2"-481,-12-5-23,11 5-302,0 2-146,3 0-296,4 1-78,-1-1-131,-1 0-1,1 0 0,0 0 0,0 1 1,0-1-1,0 0 0,-1 1 0,1-1 1,0 0-1,0 1 0,-1-1 0,1 1 0,0-1 1,-1 1-1,1 0 0,-1-1 0,1 1 1,0 0-1,-1-1 0,1 1 0,-1 0 1,0-1-1,1 1 0,-1 0 0,0 0 1,1 0-1,-1-1 0,0 1 0,0 0 0,0 0 1,0 0-1,0 1 0,1 2-1470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16312,'0'0'0,"0"-22"583,4 14 105,10 23-688,-3 4 112,7 21-112,1 5 0,-1-1 0,0 0-12791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1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18015,'0'0'0,"25"-41"0,-7 13 840,-7 27 8,-7-9-480,-1 21-368,-3 21 368,0 23-368,-7 8 24,-12-4-24,-2 2-14871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18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11480,'0'0'280,"3"4"49,18 23 575,-18-18-742,-1 0-45,-1-6-78,0 1 1,-1-1 0,1 1 0,0-1 0,-1 1 0,0-1 0,0 1 0,0-1 0,0 1 0,-1-1-1,1 1 1,-1-1 0,0 1 0,0-1 0,0 0 0,0 1 0,-1-1 0,1 0 0,-1 0 0,0 0-1,0 0 1,0 0 0,0 0 0,-1-1 0,1 1 0,-4 2 0,-6 5 52,2-6-12,4 6 88,3-4 429,-3-12-355,5 4-42,4 27 233,-4-20-554,0 1 0,-1-1 1,0 0-1,1 0 0,-2-1 0,1 1 0,0 0 1,-1-1-1,0 1 0,0-1 0,-6 6 1,8-9-128,-21 28-9632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1:4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9952,'0'0'0,"14"24"-16,-19-11 0,3-4-72,-7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0:1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10040,'0'4'320,"-2"13"58,0-14 236,-5-9 55,6 5-10,2 3-41,4 5-147,-3-3-62,1 2-114,0-2-31,6 4-24,-6-5 1,4 3 13,-3-4-148,0 1 0,0 0 0,1-1 1,-1 0-1,1 0 0,-1-1 1,1 1-1,0-1 0,0 0 1,0 0-1,8 0 0,61-2 727,-39-1-506,4 0 138,-27 1-266,0 0 1,0 1-1,0 1 1,0 0 0,0 0-1,0 1 1,19 5 0,-21-3-102,1-2 0,-1 0 0,1 0 1,0 0-1,-1-2 0,1 1 0,0-1 1,12-2-1,0 0 104,-5 2-124,-1-1-1,0 0 0,1-1 0,-1-1 0,0-1 0,0-1 1,31-12-1,-37 12-38,1 1 1,-1 1-1,1-1 1,0 2 0,22-3-1,14-2 106,-28 3-97,1 0-1,-1 2 0,1 0 0,30 2 0,94-4 255,-137 4-279,1 0 0,0 1 0,0 0 0,16 4 1,-25-5-22,0 0-1,1 0 1,-1 0 0,0 1 0,1-1 0,-1 0 0,0 0 0,0 0 0,1 0 0,-1 0 0,0 0 0,1 0-1,-1 0 1,0 0 0,1 0 0,-1 0 0,0 0 0,1 0 0,-1 0 0,0 0 0,1 0 0,-1 0 0,0 0-1,0 0 1,1 0 0,-1 0 0,0 0 0,1-1 0,-1 1 0,0 0 0,0 0 0,1 0 0,-1-1 0,0 1-1,6-4 2,14 7 80,0 4 18,-1 0 0,35 19 0,-53-26-99,36 8 131,19 5-64,-41-11-26,-1 1 0,0 1 0,18 7 1,-26-9-17,1 0 1,0-1 0,0 1-1,0-1 1,14 0 0,8 2 44,-16-2-10,-1-1 12,21 9 63,-8-4 60,-27-21-181,-2 7-134,0-1 0,-1 1 1,0 0-1,0 0 0,-13-14 1,1-1-2125,-29-42-12531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2:4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94 7088,'0'0'72,"1"-4"-27,2-10 118,-1 6 787,-1-6-1089,-3-11 9335,3 24-8820,-1 0-359,0 0 0,0 1 0,0-1 0,0 0 0,0 1 0,0-1 0,0 0 0,0 1 0,0-1 0,0 0-1,0 1 1,0-1 0,-1 0 0,1 1 0,0-1 0,0 1 0,-1-1 0,1 0 0,0 1 0,-1-1 0,1 1 0,-1-1-1,1 1 1,-1-1 0,1 1 0,-1 0 0,1-1 0,-1 1 0,1 0 0,-1-1 0,0 1 0,1 0 0,-1-1-1,1 1 1,-1 0 0,0 0 0,0 0 0,-2-3 44,-2-1-101,-18 3 720,20 0-639,0 1 0,1 1 0,-1-1 0,0 0 0,0 1 0,0-1 0,1 1 0,-1 0 0,0 0 0,1 0 0,-1 0 0,1 0 0,-1 1 0,1-1 0,-1 1 0,1 0 0,0-1 0,0 1 0,-4 4 0,-10 17-2419,2-1-9695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2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 12104,'0'0'1904,"-5"-1"-1011,-7 0-254,0 0 1,-1 0-1,1 1 0,0 1 0,-20 2 1,44-7-546,-4 1 36,-1 0 0,1 0 0,-1 1-1,1 0 1,15-2 0,-21 5 53,4 1-7,-3 11-22,-3-11-132,0 33 84,-1 0 0,-12 66 0,-1-26-2563,5-31-9949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2:5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22 14792,'0'-1'44,"0"0"1,0 0 0,0 0-1,0 1 1,0-1 0,0 0 0,-1 0-1,1 0 1,0 0 0,-1 1-1,1-1 1,-1 0 0,1 0 0,0 0-1,-1 1 1,0-1 0,1 0 0,-1 1-1,1-1 1,-1 1 0,0-1-1,1 1 1,-1-1 0,0 1 0,0-1-1,0 1 1,1-1 0,-1 1-1,0 0 1,0 0 0,0-1 0,0 1-1,-1 0 1,-3 0 216,0 1-1,0-1 1,1 1-1,-1 0 1,-9 3-1,-89 26 398,100-30-777,0 1 0,0 0 0,0 0-1,-1 1 1,1-1 0,1 1 0,-1-1 0,0 1 0,0 0 0,1 0 0,-1 0 0,1 0 0,-1 1 0,1-1 0,0 1-1,0-1 1,0 1 0,-2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3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12464,'0'0'1169,"0"4"-390,0-1-991,0-3 267,0 0 0,0 1 1,1-1-1,-1 1 0,0-1 0,0 1 0,0-1 1,0 1-1,0-1 0,0 1 0,0-1 0,0 1 0,-1-1 1,1 1-1,0-1 0,0 1 0,0-1 0,0 1 1,-1-1-1,1 1 0,0-1 0,0 1 0,-1-1 1,1 0-1,0 1 0,-1-1 0,1 0 0,0 1 0,-1-1 1,1 0-1,-1 1 0,1-1 0,-1 0 0,1 0 1,-1 1-1,1-1 0,0 0 0,-1 0 0,0 0 1,-1 0 1303,2-1-1171,0-5-48,0 3-18,0-3-26,0 6-92,-1 0 1,1-1-1,0 1 1,-1 0-1,1 0 1,-1 0 0,1-1-1,0 1 1,-1 0-1,1 0 1,-1 0-1,1 0 1,0 0-1,-1 0 1,1 0-1,-1 0 1,1 0 0,0 0-1,-1 0 1,1 0-1,-1 0 1,1 0-1,-1 0 1,1 1-1,0-1 1,-1 0-1,1 0 1,0 0-1,-1 0 1,1 1 0,0-1-1,-1 0 1,1 1-1,-1-1 1,-17 10 54,-5 5-2285,-5 0-8967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38:5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9416,'0'0'0,"31"-18"304,-12 10-304,-5 0 304,-7-8-304,2-1 472,5 8-472,0 5 472,-5 0-448,8-2-24,-8 5 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39:0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27 136 13000,'-5'-6'153,"4"5"-107,0 0 1,0-1-1,0 1 0,0 0 0,0 0 0,0 0 0,0 0 0,-1 0 0,1 1 1,0-1-1,0 0 0,-3 0 0,4-1 13,-1 1 0,0 0 0,1 0 0,-1-1 0,1 1 0,-1 0-1,1-1 1,0 1 0,-1 0 0,1-1 0,0 1 0,0 0 0,0-1 0,0 1 0,0-1 0,0 1 0,1 0 0,-1-1 0,0 1 0,1 0 0,-1-1 0,1 1 0,0-2-1,2-7 107,-2 5-87,0-1 0,0 1 0,1-1 0,-1 1 0,2-1 0,-1 1 0,0 0 0,1 0 0,0 0 0,4-5 0,-3 5 259,-1 1 376,1 12-695,-3-5-81,-1-1 1,0 1-1,0-1 1,0 1-1,0-1 0,0 1 1,0-1-1,-1 1 0,1-1 1,-1 3-1,-1 2-1314,-2 16-9023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39:01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10672,'4'-14'137,"-5"17"-184,1-2 69,0-1 1,0 1-1,1-1 1,-1 0-1,0 1 0,0-1 1,1 0-1,-1 1 1,0-1-1,0 0 1,1 0-1,-1 1 1,0-1-1,1 0 1,-1 0-1,0 0 0,1 1 1,-1-1-1,1 0 1,-1 0-1,0 0 1,1 0-1,-1 0 1,1 0-1,-1 0 1,1 0-1,-1 0 0,0 0 1,1 0-1,-1 0 1,1 0-1,-1 0 1,0 0-1,2 0 1,4-2 44,0-1 1,1 1-1,-1-1 1,0 0 0,0 0-1,-1 0 1,1-1-1,6-6 1,13-7 52,19-12 241,-34 22-60,-2 8 41,-7-1-12,0 1-302,0 0 0,-1-1 0,1 1 1,-1 0-1,0 0 0,1-1 0,-1 1 0,1 0 0,-1 0 0,0 0 0,0 0 0,0-1 0,1 1 0,-1 0 0,0 0 0,0 0 1,0 0-1,0 0 0,0 0 0,-1-1 0,1 1 0,0 1 0,-6 20 133,-7-3-43,0-1-1,-25 26 1,-15 20 193,47-51-142,10-8 198,20-10 46,-19 3-485,129-48 303,-119 48-2159,-1 2-7805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39:0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13360,'1'-2'417,"7"-3"66,3 7 241,12 1-380,1-2 1,0 0 0,0-1-1,0-2 1,37-6 0,-46 5-264,-8 2-36,0 0 1,0-1 0,-1 0-1,1-1 1,0 0 0,-1 0-1,0 0 1,0 0-1,0-1 1,9-7 0,2-4-558,29-34 0,-33 35-507,24-28-9661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1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10848,'-2'5'353,"-70"174"2052,63-155-2302,-24 48-1756,25-58-6507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1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56 7896,'0'0'1241,"-3"-4"-1222,-11-24-11,14 28-7,-37-18 2,28 13-1070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2:4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33 14704,'-5'-6'142,"4"4"-115,0 1-1,0 0 1,0-1-1,0 1 0,0 0 1,0 0-1,0 0 0,-1 0 1,1 0-1,0 0 1,-1 0-1,1 0 0,-1 0 1,1 0-1,-1 1 0,0-1 1,1 1-1,-4-1 1,3 1 1368,1-2-556,-7-3-388,5 5-153,-1 2-278,1 0 0,-1 0 0,0 1 0,1 0 0,0-1 0,0 1 0,0 0 0,-5 7 0,7-9-86,0 1 0,0 0 0,1-1 0,-1 1 0,1 0 0,-1 0-1,1 0 1,0 0 0,-1 0 0,1 3 0,0 4-1538,-3 8-9496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1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32 12104,'-8'9'267,"6"-7"-219,0-1-1,0 1 1,1-1-1,-1 1 1,1 0-1,0 0 1,-1 0 0,1 0-1,0 0 1,0 0-1,0 0 1,0 0-1,0 3 1,0-3 720,-2-3 499,2 1-1179,1 0 0,0 0 0,0 0 0,-1 0 0,1 0 0,0 0 0,0 0 0,-1 0 0,1 0 0,0 0 0,0 0 1,-1 0-1,1 0 0,0 0 0,0-1 0,0 1 0,-1 0 0,1 0 0,0 0 0,0 0 0,-1 0 0,1 0 0,0-1 0,0 1 1,0 0-1,0 0 0,-1 0 0,1-1 0,0 1 0,0 0 0,0 0 0,0-1 0,-1-3-38,1 0-1,1 0 1,-1 0-1,0 0 1,1 0 0,0 0-1,0 0 1,0 1-1,0-1 1,1 0 0,0 0-1,0 1 1,-1-1-1,2 1 1,4-6-1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1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16136,'0'0'0,"16"0"0,-1 0 192,-3 0 223,-3-2-415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6:3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13984,'0'0'1993,"1"5"-1312,1 11-622,1 1 0,1-1 0,1 0 0,0-1 1,1 1-1,13 23 0,-9-19-641,-1 0 0,-1 1 0,10 38 0,-14-33-9498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6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10848,'2'-1'5,"0"0"0,-1 0 1,1-1-1,0 1 1,-1 0-1,1-1 0,-1 1 1,0-1-1,1 1 1,-1-1-1,0 1 1,0-1-1,0 0 0,0 0 1,0 0-1,-1 1 1,1-1-1,0-4 0,0 6 2,-1-1 0,0 1 0,0 0 0,1-1 0,-1 1 0,0 0 0,1 0 0,-1-1 0,0 1 0,1 0 0,-1 0 0,0 0 0,1 0 0,-1 0 0,1-1 0,-1 1 0,0 0 0,1 0 0,-1 0 0,0 0 0,1 0 0,-1 0 0,1 0 0,-1 0 0,0 0 0,1 0 0,-1 1 0,0-1 0,1 0 0,-1 0 0,1 0 0,-1 0 0,0 1 0,1-1 0,-1 0 0,0 0 0,0 0 0,1 1 0,13 9 524,-4 49-1789,-4-30-5782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7:5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16048,'0'0'0,"-22"-7"927,33 36-927,0 0-12255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27:5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13984,'0'0'0,"-11"9"0,4 6-128,10 10 128,5-12-128,6-24 128,0 0-9816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3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 10040,'0'0'225,"0"3"51,1 6-156,-1 0-1,-1 0 1,0-1-1,0 1 1,0 0 0,-1-1-1,-1 1 1,1-1-1,-2 0 1,1 0 0,-1 0-1,-7 12 1,-7 14 373,6-12-312,-22 30 1,-10 21 43,-5 31-10,48-101-208,-1 0 1,1 0 0,-1 0-1,0 0 1,0 0 0,0-1 0,-1 1-1,1-1 1,-1 1 0,1-1 0,-5 3-1,-29 28 145,35-32-143,1 0 1,-1 0 0,0 0-1,0 0 1,0 0 0,0 0-1,0 0 1,0 0-1,0-1 1,0 1 0,-1 0-1,1-1 1,0 1 0,0-1-1,-1 1 1,1-1 0,0 0-1,0 1 1,-1-1 0,1 0-1,0 0 1,-1 0 0,1 0-1,-3 0 1,3 0 34,2-4-37,-1 1-1,1-1 1,0 1 0,0 0 0,0 0-1,1 0 1,-1-1 0,3-2 0,4-9 5,46-111-1642,-35 83-6750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3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11120,'0'0'0,"0"29"0,0-5 72,0-3-72,-1 5 72,-10 12-72,5 5 144,3 0-144,-4 4 152,-12 4-152,-5 7 8,-2 4-8,2 3 8,9 1-8,1 3-8208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13176,'0'0'0,"27"-9"0,1-1 408,0-3-408,-3 8 416,-13 14-416,-3 3 56,3-3-56,-2-3 56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5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14072,'0'0'0,"31"-12"384,-18 1-384,6 3 392,6 14-392,-1-2 0,-3-11 0,1 3 0,2 11 0,-1-1-10656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2:4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9592,'52'-34'106,"-39"25"-49,0 0-1,0 1 0,0 0 0,16-6 1,-20 10 15,0 0 1,-1-1 0,1-1-1,-1 1 1,9-9 0,20-14 115,18-13 102,-41 30-214,-1 0-1,24-13 1,-24 16-32,0-1 1,-1 0-1,-1-1 1,13-13-1,-12 11-14,1 0 0,23-16 0,86-59-1339,-101 74-5471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5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16583,'0'0'0,"-18"35"0,6-5 712,3-2-712,2 4 712,-4 10-712,0 3 88,-6 2-88,3-7 96,2-6-96,-3 1 0,-1 5 0,-6-16 8,1-30-8,-1-2-13175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2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16855,'0'0'0,"5"31"0,2-4 24,2 3-24,3 1 24,2-4-24,6-11 0,6-13 0,-13-3 0,-24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3:0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15416,'0'0'0,"-34"6"0,9 3-16,5 7 16,3 6-16,-3-1 16,1 2 296,0 2-296,6 3 296,2 0-296,3 3 32,5 0-32,-2-12 32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3:2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9688,'-12'3'120,"4"4"-66,-19 23 757,20-22-710,1 0 1,0 0-1,1 1 1,-1-1-1,2 1 1,-1 1-1,2-1 1,-1 0-1,-3 18 1,3-9 189,6-13-586,-1-3-1083,2 10-5528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3:03:2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14616,'0'0'0,"-29"67"0,3-8 608,-2 5-608,6-2 616,11-12-616,2 2 576,-5 10-576,2 0 583,10-5-583,-5-17 48,-11-18-48,6-13 48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31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7264,'-16'6'144,"6"-2"57,0 1 1,0 0 0,0 0-1,-11 9 1,-43 27 1203,28-28-308,0 16-570,1 2 0,-35 41-1,33-40-257,8-9 4,19-15-177,-1 0 0,0-1 0,0 0 1,-1-1-1,-22 8 0,-11 7 115,40-18-183,-1 0 0,1-1 0,-1 1 0,1-2 0,-1 1 0,0 0 0,1-1 0,-1 0 1,0-1-1,0 1 0,-10-1 0,-4 5 92,19-5-114,0 1 0,0-1 1,0 0-1,0 1 0,0-1 1,0 0-1,0 1 1,0-1-1,0 0 0,0 0 1,-1 0-1,1 0 0,0 0 1,0 0-1,0 0 1,-2-1-1,3 1 2,-1 0 0,0-1 0,1 1 0,-1 0 0,0 0 0,1 0 0,-1 0 0,0 0 0,1 0 0,-1 0 0,0 0 0,1 0 0,-1 0 0,0 0 0,1 0 0,-1 1 0,0-1 0,1 0 0,-1 0 0,1 1 0,-1-1 0,0 1 0,-7 5 92,4 2-8,3-5-1,-2 2-15,11-12-1800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32:2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8608,'0'0'0,"25"9"0,-10-6-40,-4-10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3T23:32:3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17567,'0'0'640,"40"23"-640,-3-18-24,6 7 24,-1-16-24,0-33 24,0-2-13143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0:23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15240,'0'0'3503,"30"-18"-3535,-15 14 32,1-1-13559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00:40:2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15688,'0'0'0,"-12"49"0,12-12-304,22-7 304,8-16-304,3-21 304,-2 0-10832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4CC2E74-C414-421A-AFA7-7AD5503D68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76AF616-AB90-4E7F-8CBD-E18628BDFD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0557" y="0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>
            <a:lvl1pPr algn="r"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547EFD-2E4E-4F1E-9C38-1769A19FE9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703263"/>
            <a:ext cx="4683125" cy="3511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057C0FA9-CCA1-411E-AF38-6F0D142B673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038" y="4447781"/>
            <a:ext cx="5188999" cy="421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EDAACFE1-A46E-4F3E-BEDA-71DF3423BD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defTabSz="939299">
              <a:defRPr sz="12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4B26FC4F-FD39-427A-9FA6-FD8C598E63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933" tIns="46967" rIns="93933" bIns="46967" numCol="1" anchor="b" anchorCtr="0" compatLnSpc="1">
            <a:prstTxWarp prst="textNoShape">
              <a:avLst/>
            </a:prstTxWarp>
          </a:bodyPr>
          <a:lstStyle>
            <a:lvl1pPr algn="r" defTabSz="939299">
              <a:defRPr sz="1200"/>
            </a:lvl1pPr>
          </a:lstStyle>
          <a:p>
            <a:pPr>
              <a:defRPr/>
            </a:pPr>
            <a:fld id="{712C5CB1-8AEC-4E8C-8D41-16374A299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BPlusTree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C710CEB-22F3-41CD-90AC-F7BAF3542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F42A7-D8EF-4891-925D-7E3DD5A5A6E0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17A8628-2E10-4B87-827A-4034D181A7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B71CC91-60F8-414F-AF44-F9B23756A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49C3F0A-D3BE-431D-8731-738A67BF7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EC7B4E-2CDE-43FC-862B-874E947E3B53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CF0DBB6-F167-40B1-BD30-66A89FB253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5648EE5-B87E-4EDB-BA16-A97C71573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Pg</a:t>
            </a:r>
            <a:r>
              <a:rPr lang="en-US" altLang="en-US" dirty="0">
                <a:latin typeface="Times New Roman" panose="02020603050405020304" pitchFamily="18" charset="0"/>
              </a:rPr>
              <a:t> 629 log calculation-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Dept. name</a:t>
            </a:r>
          </a:p>
        </p:txBody>
      </p:sp>
    </p:spTree>
    <p:extLst>
      <p:ext uri="{BB962C8B-B14F-4D97-AF65-F5344CB8AC3E}">
        <p14:creationId xmlns:p14="http://schemas.microsoft.com/office/powerpoint/2010/main" val="395067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86FC41-E2AE-4EAC-9688-53E3C9140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E25011-1670-4CE3-BA67-0AA254803E9B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6BB9046-C372-4B9F-A730-72AEAB6F4A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BEC3E14-3FBD-489B-9D20-6FF1575AC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005414BF-A812-43BB-9D8F-B7D74E967B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3E7743-31B1-4691-9E91-5BA74FD0DB51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CA2EACE-7817-405D-8E26-786659F87C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5A893CB-7BEF-4C84-ABB4-CD6B7DADD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69145523-6817-433F-88BD-678AA35B3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B770F2-308C-4A9B-A23B-435D5915A235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D06FA43-FDA7-4E8F-B43E-9AF6CC94E4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70DDF17D-ADEA-4E9A-8EF4-876D073C2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87638FD7-C90F-4071-A7EF-2DB2E11D1A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089E59-5288-4760-A9A0-62E5B0DA78E8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B5762A4-1CBF-4ACA-894E-C405911D45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930EC58-BDEE-4554-BC64-E193B9C51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Id </a:t>
            </a:r>
            <a:r>
              <a:rPr lang="en-US" altLang="en-US" dirty="0" err="1">
                <a:latin typeface="Times New Roman" panose="02020603050405020304" pitchFamily="18" charset="0"/>
              </a:rPr>
              <a:t>dept_name</a:t>
            </a:r>
            <a:r>
              <a:rPr lang="en-US" altLang="en-US" dirty="0">
                <a:latin typeface="Times New Roman" panose="02020603050405020304" pitchFamily="18" charset="0"/>
              </a:rPr>
              <a:t> of instructor changed, an index on dept. name must update.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6E82F3B-31B3-4FE7-B569-08C987FD01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05355E-C95C-4955-9542-AA99986381A6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5800415-5BE2-4338-B010-B68BD2AAC3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00A8043-F678-4A90-AA22-1BB70F9D0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search-key containing more than one attribute -compo search key</a:t>
            </a:r>
          </a:p>
          <a:p>
            <a:r>
              <a:rPr lang="en-US" dirty="0"/>
              <a:t>Take(</a:t>
            </a:r>
            <a:r>
              <a:rPr lang="en-US" dirty="0" err="1"/>
              <a:t>course_id,semester,year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322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89A2C9D5-37F8-46BF-A4B2-B8B3BEA4B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5E3FF6-A043-4717-ACA2-A42D20435F2A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E26EBCF-CCF9-49D6-9BC9-0B42E960DB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0239E20-9258-406C-ABA4-4100B448C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Balanced tree length from leaf to root is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93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DBA71E5-18EF-43E7-93DD-CA6F880BF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DC68A-4FDB-4EB8-B0A0-36C89B51C904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EFA33CB-C944-4E9D-B3A5-D032771D1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2307F3D-2E4B-472D-8C41-D1FFB2107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97A0F60-CAAE-44B0-BFC7-D2B5A2AD8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87AF91-D497-4A2A-9CF7-83341342ED4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5DFFDEC-6CD5-4870-B34B-50D2844EE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FD080F3-D25F-4C23-81CF-DA77256DD1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53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D93A8BB-72D5-40E9-B777-4CC9355B4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FDFC39-5922-4703-9593-C8F577919411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CCF976-4F51-4193-AF19-DEA748741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6FF947C-4F92-49A0-8338-0BEA886FA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8D50FF3-548E-49DD-BF1B-5A9FCEB95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993EA4-DB1C-4EB9-9D70-9176870586F2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0225422-21CC-4388-95E7-E7F6FAD9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50AD905-B675-4756-A7AC-ED64B5BA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95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76FFAED-2FF8-4D66-B01E-6292648A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666C75-7846-4C8C-B05F-FF2B1C433BE3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AF5A83-C0E8-4D27-B0D7-392C31305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4F80F9-AD06-4E60-A7ED-149E7D0CD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2,3,5,7,11,17,19,23,29,31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801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2,3,5,7,11,17,19,23,29,31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https://www.cs.usfca.edu/~galles/visualization/BPlusTree.html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512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06DAE9B-72C6-4AB5-AA81-FA49D8E22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CC47F2-2D23-40BE-ADC6-8BAB13C14907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B075ECB-C588-48CB-B818-C27F2601E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C78AF38-A0FE-4A09-B2EA-FB2B302F2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0CAAB1F8-3C5C-4084-A416-14E9E398E9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C4551E-79EF-4EB9-AD43-3F871E54125F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369A3B3B-201F-46B2-893A-1D73404CC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E7B5ED3-04B5-4709-AF58-E2F759886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2,3,5,7,11,17,19,23,29,31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504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373D0620-18CE-4EEB-A483-FFFC64065D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FAE17A-5850-47AF-BD6B-4A77A4F66E3D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48144288-3E3C-4038-A8FA-43B30A32AE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3DFC066-7CD4-4D10-9316-DA4551483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Search key – 12 bytes pointer 8 bytes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B+ fat and short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5A7988B-18A6-4E89-B7A3-02CD5A8BA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D13F24-5BFF-454F-A8F8-2726B16156DD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3A39C31-73EB-4715-B4B8-68D4B837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85F3768-7479-497E-B124-A7E26764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787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FE72A0C0-9D16-4634-931D-4AD6D20FC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548EB7-031F-4272-92F5-040B035B7FEE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A4DEAFBB-2AE6-4997-9687-F5319EE46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DA1C9B7B-4954-4D5E-A074-28106B1F48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35C9500-8870-48AB-A892-FABBAC0E6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668EFA-2A36-4BA4-8C6A-A22A5F4C6843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36CB7810-C4D8-4500-887F-593BB66BEB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E4FD67AC-AE93-4534-8FCF-300F36E2D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ED77D39-C4CF-42B1-B7BC-62CF52564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FDF64C-DC3E-4F2B-8DB0-0516B4714C04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C632CD1-158A-493F-AF7B-4891B758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64ACB8-363D-46E8-A50B-4C95ED8F0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https://www.cs.usfca.edu/~galles/visualization/BPlusTree.html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</a:rPr>
              <a:t>Brandit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Califeri</a:t>
            </a:r>
            <a:r>
              <a:rPr lang="en-US" altLang="en-US" dirty="0">
                <a:latin typeface="Times New Roman" panose="02020603050405020304" pitchFamily="18" charset="0"/>
              </a:rPr>
              <a:t> Crick Einstein El Gold Katz Kim Mozart Singh Sri Wu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4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8D44F4CC-759D-40DB-AE6E-F4B7580A1B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B433C4-8C6D-4550-9B55-7CB9502FDA22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25DCC2B8-3380-45BC-846B-5D74265D5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70E39F4-F62D-4B49-8B23-A17F440862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25EFA79-6B40-4BAE-B465-FC627633F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6E6AB2-C815-41CC-805B-FD057B97D4DA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7E3AA64-1A35-415F-B004-A48FD2B00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D541752-A539-4B8E-81F4-0B6B3976F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Locate </a:t>
            </a:r>
            <a:r>
              <a:rPr lang="en-US" altLang="en-US" dirty="0" err="1">
                <a:latin typeface="Times New Roman" panose="02020603050405020304" pitchFamily="18" charset="0"/>
              </a:rPr>
              <a:t>siri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Delete entry</a:t>
            </a:r>
          </a:p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Wu is left with one element</a:t>
            </a:r>
          </a:p>
          <a:p>
            <a:pPr marL="228600" indent="-228600">
              <a:buAutoNum type="arabicPeriod"/>
            </a:pPr>
            <a:r>
              <a:rPr lang="en-US" altLang="en-US" dirty="0" err="1">
                <a:latin typeface="Times New Roman" panose="02020603050405020304" pitchFamily="18" charset="0"/>
              </a:rPr>
              <a:t>Mearge</a:t>
            </a:r>
            <a:r>
              <a:rPr lang="en-US" altLang="en-US" dirty="0">
                <a:latin typeface="Times New Roman" panose="02020603050405020304" pitchFamily="18" charset="0"/>
              </a:rPr>
              <a:t> with sibling or redistribute entries between nodes ensure each node is half full.</a:t>
            </a:r>
          </a:p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Here merged with left sibling node</a:t>
            </a:r>
          </a:p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6 empty right sibling is deleted.</a:t>
            </a:r>
          </a:p>
          <a:p>
            <a:pPr marL="228600" indent="-228600">
              <a:buAutoNum type="arabicPeriod"/>
            </a:pPr>
            <a:r>
              <a:rPr lang="en-US" altLang="en-US" dirty="0">
                <a:latin typeface="Times New Roman" panose="02020603050405020304" pitchFamily="18" charset="0"/>
              </a:rPr>
              <a:t>Once node is </a:t>
            </a:r>
            <a:r>
              <a:rPr lang="en-US" altLang="en-US" dirty="0" err="1">
                <a:latin typeface="Times New Roman" panose="02020603050405020304" pitchFamily="18" charset="0"/>
              </a:rPr>
              <a:t>deleted,we</a:t>
            </a:r>
            <a:r>
              <a:rPr lang="en-US" altLang="en-US" dirty="0">
                <a:latin typeface="Times New Roman" panose="02020603050405020304" pitchFamily="18" charset="0"/>
              </a:rPr>
              <a:t> must also delete entry in the parent node that pointed to the just deleted node. </a:t>
            </a:r>
            <a:r>
              <a:rPr lang="en-US" altLang="en-US" dirty="0" err="1"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latin typeface="Times New Roman" panose="02020603050405020304" pitchFamily="18" charset="0"/>
              </a:rPr>
              <a:t>- </a:t>
            </a:r>
            <a:r>
              <a:rPr lang="en-US" altLang="en-US" dirty="0" err="1">
                <a:latin typeface="Times New Roman" panose="02020603050405020304" pitchFamily="18" charset="0"/>
              </a:rPr>
              <a:t>sri</a:t>
            </a:r>
            <a:r>
              <a:rPr lang="en-US" altLang="en-US" dirty="0">
                <a:latin typeface="Times New Roman" panose="02020603050405020304" pitchFamily="18" charset="0"/>
              </a:rPr>
              <a:t> ,n3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DBA4B5E-E521-489C-981D-4650B86DD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A8164C-E56D-453B-8BF0-F91DB4DDE413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AD55101-E206-4D39-AEBA-2F57F10F0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86B736B-70D5-4868-BF05-18C87C317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Deletion of second value node become </a:t>
            </a:r>
            <a:r>
              <a:rPr lang="en-US" altLang="en-US" dirty="0" err="1">
                <a:latin typeface="Times New Roman" panose="02020603050405020304" pitchFamily="18" charset="0"/>
              </a:rPr>
              <a:t>underful</a:t>
            </a:r>
            <a:r>
              <a:rPr lang="en-US" altLang="en-US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It is not possible to merge the </a:t>
            </a:r>
            <a:r>
              <a:rPr lang="en-US" altLang="en-US" dirty="0" err="1">
                <a:latin typeface="Times New Roman" panose="02020603050405020304" pitchFamily="18" charset="0"/>
              </a:rPr>
              <a:t>underfull</a:t>
            </a:r>
            <a:r>
              <a:rPr lang="en-US" altLang="en-US" dirty="0">
                <a:latin typeface="Times New Roman" panose="02020603050405020304" pitchFamily="18" charset="0"/>
              </a:rPr>
              <a:t> node with its siblings so redistribution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Moving the search key value </a:t>
            </a:r>
            <a:r>
              <a:rPr lang="en-US" altLang="en-US" dirty="0" err="1">
                <a:latin typeface="Times New Roman" panose="02020603050405020304" pitchFamily="18" charset="0"/>
              </a:rPr>
              <a:t>kim</a:t>
            </a:r>
            <a:r>
              <a:rPr lang="en-US" altLang="en-US" dirty="0">
                <a:latin typeface="Times New Roman" panose="02020603050405020304" pitchFamily="18" charset="0"/>
              </a:rPr>
              <a:t> in to the node containing </a:t>
            </a:r>
            <a:r>
              <a:rPr lang="en-US" altLang="en-US" dirty="0" err="1">
                <a:latin typeface="Times New Roman" panose="02020603050405020304" pitchFamily="18" charset="0"/>
              </a:rPr>
              <a:t>mozart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5017605-FDBE-4B46-A5B0-72CDB0CBAC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E13A8B-1D51-4621-9E0E-B95B3008146F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3446CE3-7C83-40D6-AB55-C1D99AE74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BA71277-192D-417C-A3A5-329F395CD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558C610-88D3-4504-B5AF-9FABE55A81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712E8D-A9B1-4AED-8842-7A8211E2CD89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71746E2E-0D20-42D1-8310-E28C6FD50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D18663B-7759-40DD-A3E6-23CBF1E59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CFB7107-1C42-472A-9833-6940DF386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762164-D93F-4E35-B0AE-B1934AD126B6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1D1397A-8E5F-4649-BED7-5E5A8D0FC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7F5DD1DF-B9FD-494B-A0D4-6579635A7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B4337770-7844-4A04-83EA-35523F5634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F081B9-7F72-419C-A546-4D65D98C6F26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853E449-0813-43CB-BEC0-AF0E683C35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2E0DD41-D9FE-4417-B62C-673DF5F63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509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DD3C0E97-452C-487F-AF1E-2E66B472B92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33" tIns="46967" rIns="93933" bIns="46967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07946EDC-FA4E-4215-A1CA-23FE0BF9B063}" type="slidenum">
              <a:rPr lang="en-US" altLang="en-US" sz="1200"/>
              <a:pPr algn="r"/>
              <a:t>45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07333D96-9AC0-4079-88ED-43D75263F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B00B03B5-F5F8-4980-8324-22A10213D3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2521F39-8E8C-4231-AE56-7CC7368F8A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66CC6A-D7F8-4FC1-AE4A-34B30201E9C2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08163B5-2A72-4445-89C6-6B3810EE0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31FA53B-7A9B-429A-8F1F-8663E9A59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A4F6718A-909C-43DD-B7BA-BAAEBC8B4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8FDF21-D105-4B87-9279-FCE45DD57D14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793B07E5-AD8E-4B5F-85FA-E147EBD618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552E5FA-AB31-4F5E-84F2-0C6CE157B5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6C052F9-20D6-43DD-AB9C-CAF599A60AC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10557" y="8895562"/>
            <a:ext cx="3066518" cy="46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33" tIns="46967" rIns="93933" bIns="46967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E1FF5AD-5CB1-4E7B-98A0-95B41459EA86}" type="slidenum">
              <a:rPr lang="en-US" altLang="en-US" sz="1200"/>
              <a:pPr algn="r"/>
              <a:t>48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27875C20-7615-45E5-B268-B2C1DF928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0909B40E-5D7C-4E79-A645-879ECEBA2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23F42997-C7B2-4A11-8D56-D64E82765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359A90-A8B8-4F81-831A-3BCF90C62844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323C353F-E845-4930-8E04-7049E6D31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761ECED8-F4EF-4111-B87C-934BF9E83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Creating b+ tree indices on string-valued attributes raises two problems. 1. variable length  2. low fanout and  tree height -high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577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F6E02B4-FEBB-4677-90E6-EEA8EFB817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C8FF7E-76D9-4C86-97F5-34ED9D16B540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B5FBC03-FF2A-40FE-837B-A50CB360FE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FE6F0AC2-D159-40A6-BF2F-381077503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8BE9332-730C-4FD9-BFB5-D6C420F4B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473FF8-80CA-4070-986D-4E58807A6391}" type="slidenum">
              <a:rPr lang="en-US" altLang="en-US" sz="1200"/>
              <a:pPr/>
              <a:t>53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7B86C939-0C4A-4142-A475-155827AA1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FE7FF8-2BA0-4331-9004-C859D03D8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77682520-0B29-4E2C-B8EF-EF500DD163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4282C8-423F-4181-AE0E-76D77C441D47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3871E10-70A6-45E0-910F-252353787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5941599-5110-4A37-8FEC-F97D85E09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8BE9332-730C-4FD9-BFB5-D6C420F4B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473FF8-80CA-4070-986D-4E58807A6391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7B86C939-0C4A-4142-A475-155827AA17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2FE7FF8-2BA0-4331-9004-C859D03D89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785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B83D08ED-0EA7-4108-B0A7-C2ADB06175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B751FF-3195-43B6-8E87-B76E2297E6E9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D628FF2-38BC-476A-A0BE-379815531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9E66156D-6842-4190-9FCA-9766AB065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094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860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EA2DE12-3966-42F4-825C-304D4A596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85D329-9067-4A68-83D9-F2B6AA710B59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AF448C-72F2-46A5-8C6E-66D2A5F53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715321E-645F-46AB-9996-6CBC59F57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033F2F0B-3D32-4F7E-9E17-2E8B00BE4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F08DC1-4A5C-4322-A9F0-9E8F56CF9CB7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160667B7-80E8-4E66-977F-5026ED531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829FD5EA-03DA-4211-82DF-DA79B7ED8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482B077-D458-4FAC-995C-47505007E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F4EA6E-0710-4E84-95DF-D2F7F14407FE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F76E0DE-7A3D-4C30-9200-FDB79EFF1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AE32D91-65FE-4C77-B074-192065936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4B96CA27-CBE5-4166-9BF4-36E362E542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3C6EC8-1D33-4B8E-817E-CBF5E0DE3572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C4017F4-E002-4153-9222-10ED03C306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BCC7E51B-1BCE-49F8-9239-7BC2D2CE1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5EDC827-0433-46FF-B248-60E96271A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B863BD-6C88-466F-A19A-986007653AAD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7387C7FB-DD1F-4E99-9C0A-63A2749AE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DF103F8-7FCF-4290-8AB5-759361F74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FEDDF69-B610-4B11-8A0E-54A521720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30FA4C-C655-450B-AD05-7D37AAEEDCCF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505CEAF-F107-421E-A856-D52EE66E0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A1FEEEF4-2A52-4BEE-BE00-E58412128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79A709-AA35-4A6D-9BE7-88A1C74F4B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36EA57-3AEE-45DA-8B41-1ABDFD322964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BA83F35-444C-4933-A1C1-4CC1BA882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691D86C-4522-4521-AEF2-79F8224DB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42872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7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C5CB1-8AEC-4E8C-8D41-16374A299E8A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3298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A98457CC-CD21-4950-ADC1-9F07C34C78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775874-C364-4819-ABC7-B26CA5CB0BCC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5EC7651E-37C6-475C-80C2-FB2E30F4B6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B4EA38A9-42B8-42A9-80B4-57A2842D1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Query can answer </a:t>
            </a:r>
            <a:r>
              <a:rPr lang="en-US" altLang="en-US" dirty="0" err="1">
                <a:latin typeface="Times New Roman" panose="02020603050405020304" pitchFamily="18" charset="0"/>
              </a:rPr>
              <a:t>B+index</a:t>
            </a:r>
            <a:r>
              <a:rPr lang="en-US" altLang="en-US" dirty="0">
                <a:latin typeface="Times New Roman" panose="02020603050405020304" pitchFamily="18" charset="0"/>
              </a:rPr>
              <a:t>  - restaurant at precise long </a:t>
            </a:r>
            <a:r>
              <a:rPr lang="en-US" altLang="en-US" dirty="0" err="1">
                <a:latin typeface="Times New Roman" panose="02020603050405020304" pitchFamily="18" charset="0"/>
              </a:rPr>
              <a:t>laty</a:t>
            </a:r>
            <a:r>
              <a:rPr lang="en-US" altLang="en-US" dirty="0">
                <a:latin typeface="Times New Roman" panose="02020603050405020304" pitchFamily="18" charset="0"/>
              </a:rPr>
              <a:t>  -  composite </a:t>
            </a:r>
            <a:r>
              <a:rPr lang="en-US" altLang="en-US" dirty="0" err="1">
                <a:latin typeface="Times New Roman" panose="02020603050405020304" pitchFamily="18" charset="0"/>
              </a:rPr>
              <a:t>atrib</a:t>
            </a:r>
            <a:r>
              <a:rPr lang="en-US" altLang="en-US" dirty="0">
                <a:latin typeface="Times New Roman" panose="02020603050405020304" pitchFamily="18" charset="0"/>
              </a:rPr>
              <a:t> good but restaurant within 500m radius of user location  or in a rectangular area ? – range queries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Nearest neighbor queries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– ex-ask for the nearest restaurant to a specified location</a:t>
            </a:r>
          </a:p>
          <a:p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The goal of special indexing is to support different forms of special queries, with range and nearest neighbor queries being of particular </a:t>
            </a:r>
            <a:r>
              <a:rPr lang="en-US" altLang="en-US" b="1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interest,since</a:t>
            </a:r>
            <a:r>
              <a:rPr lang="en-US" altLang="en-US" b="1" dirty="0">
                <a:solidFill>
                  <a:srgbClr val="002060"/>
                </a:solidFill>
                <a:latin typeface="Times New Roman" panose="02020603050405020304" pitchFamily="18" charset="0"/>
              </a:rPr>
              <a:t> they are widely used.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3E9F8E0A-31AF-4550-99AF-F6ACD3784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F3DC61-72D0-447C-9604-DA005C9FAB6C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01FA67DC-E54E-43FA-A446-E365A193E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ECAAD1DB-84C8-4E92-9664-3152ED2DBA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Rectangular range queries, which ask for points within a specified rectangular region, can be answered efficiently using k-d tree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Ex- range query may ask all points x </a:t>
            </a:r>
            <a:r>
              <a:rPr lang="en-US" altLang="en-US" dirty="0" err="1">
                <a:latin typeface="Times New Roman" panose="02020603050405020304" pitchFamily="18" charset="0"/>
              </a:rPr>
              <a:t>diamention</a:t>
            </a:r>
            <a:r>
              <a:rPr lang="en-US" altLang="en-US" dirty="0">
                <a:latin typeface="Times New Roman" panose="02020603050405020304" pitchFamily="18" charset="0"/>
              </a:rPr>
              <a:t> lie between 50 and 80 , y 40 and 70.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14250C76-5A41-41A6-9F64-BD035624F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40F000-C73D-4ACD-B54C-DF85DB6667BA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81839CBE-B6C9-4C85-A4ED-F66143635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9D949175-6A3E-49A2-B576-618366C00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There are no. of alternative index structures for special data.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Quadtree divide up a two-d space in to 4 quadrant at each node of the tree.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39B1855-FA9B-49AA-B1B9-AAD396462A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630686-68A7-4E46-A2CB-F48F10E2B824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CE40751C-716B-471D-BC42-5B3CB5FE71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D5099556-5B6D-4807-B527-282E41832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812FE43-B2B0-4A6C-BEE4-BAB61D065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F53242-7D52-4A78-BA66-65D5331FC077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ABBDBB3B-87B5-4D98-AE8E-A0F7A424F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06E7764-3C7E-4C19-A685-94877BD87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Bb –coordinates of bounding box </a:t>
            </a:r>
            <a:r>
              <a:rPr lang="en-US" altLang="en-US" dirty="0" err="1">
                <a:latin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</a:rPr>
              <a:t>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One copy of each object is stored.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37B962-6721-4CB2-BF2F-A4994C84C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B49C02-3301-417A-946C-48DBBC639D36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8B57A18-7C07-4567-AFE0-C16DB8E58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A712ECB-F40C-4324-82FD-AB0F331C2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D3682090-4C7F-4BBF-B210-69B6532E8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B3E72A-CBD0-4A8B-906B-5F408CB939CB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C675BEA-E819-45DB-9D5B-FCC7D29962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6245AE6-F975-4CB6-A6FD-9F8E48BBA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94C62E2-AFD2-4FBB-8598-15205348F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C6A394-E874-4EE6-A573-E94510DFC5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CFC8D8E-E673-4821-A709-6157065E4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C43F747-DB06-4B73-9E6F-9FE6A13AC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Include fig 14.5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89A5D0ED-8039-462C-9918-44EC2438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154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6632BBE-1115-4220-824C-3B5594CF6A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8A780A1-76A4-49C6-9392-A7424AEF5A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8313" y="1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0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4DA61-87AB-460D-AEB0-FE8D3EDB7D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AAA1-2333-44AA-91AA-24B6645EC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49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9C673-AB40-4D1B-8EBB-D31889AC11C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0AFAD-5202-4DC8-910E-5324B558AB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041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7661275" cy="23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8" y="3621088"/>
            <a:ext cx="7661275" cy="237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526BE-0226-4133-88E4-C4A29BE0FD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54210-18DD-438C-A438-474022748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57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262" y="1067662"/>
            <a:ext cx="7885475" cy="5263469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428750" indent="-228600">
              <a:buFont typeface="Arial" panose="020B0604020202020204" pitchFamily="34" charset="0"/>
              <a:buChar char="•"/>
              <a:defRPr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6D9D1-3A0B-4830-9771-FFCB254C68F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D0A47-6CB3-4B55-A2F3-FFAD4B8D19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980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40F89-6A40-434A-B633-C16AB606E22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96338-A5C8-4BE9-90AA-26742F29AB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50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5EB6FE-917B-4F3A-9B86-96E6B879D1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32A46-16AA-4A4D-B778-6DEAB1732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60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214F52-F5E6-44C7-822C-993C316B65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B1451-3DBA-4F47-AF18-2B3B790297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5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296ADE-28BF-4F61-80BD-82007B19032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4CC4-4EC6-4A9E-8278-BF4C2829B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58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FA04AE8-455A-4676-B112-CF373CC2B8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88B30-A0A7-464E-87E9-AC20B5CBEB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41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B9B5C1-D15B-4CB1-B2CD-9214149684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1685C-BC0B-4770-911B-2B32F0172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74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6D2DB4-B98B-4F92-B13C-EE5489A63B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05C00-BA5B-4ACD-A27C-AD7DDA5DAA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230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A046C81-2276-441D-9E49-14A55272A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43171" name="Rectangle 3">
            <a:extLst>
              <a:ext uri="{FF2B5EF4-FFF2-40B4-BE49-F238E27FC236}">
                <a16:creationId xmlns:a16="http://schemas.microsoft.com/office/drawing/2014/main" id="{94FDBCE7-B8B5-4475-A996-42A0E008C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E223EF9-3EAE-426A-A27B-0C1FBF69E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55E79249-6ECF-4C34-A00A-9EE8FF0E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1543173" name="Text Box 5">
            <a:extLst>
              <a:ext uri="{FF2B5EF4-FFF2-40B4-BE49-F238E27FC236}">
                <a16:creationId xmlns:a16="http://schemas.microsoft.com/office/drawing/2014/main" id="{B3070CAB-1519-4AFA-BA1A-20FF2EC75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14.</a:t>
            </a:r>
            <a:fld id="{55FD8A8D-17A3-4AAC-BE47-EA12BE456641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1543174" name="Rectangle 6">
            <a:extLst>
              <a:ext uri="{FF2B5EF4-FFF2-40B4-BE49-F238E27FC236}">
                <a16:creationId xmlns:a16="http://schemas.microsoft.com/office/drawing/2014/main" id="{BA8FD198-5285-49F7-96E8-ED3486954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28050157-A7F4-4D2D-8803-07D0D26FB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B28619C-B39E-43A8-A32E-F263649EC642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1010703623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951510025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951510025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1010703623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0" y="0"/>
            <a:ext cx="812345" cy="103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34" Type="http://schemas.openxmlformats.org/officeDocument/2006/relationships/image" Target="../media/image2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7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9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9.xml"/><Relationship Id="rId11" Type="http://schemas.openxmlformats.org/officeDocument/2006/relationships/image" Target="../media/image51.png"/><Relationship Id="rId5" Type="http://schemas.openxmlformats.org/officeDocument/2006/relationships/image" Target="../media/image180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113.png"/><Relationship Id="rId4" Type="http://schemas.openxmlformats.org/officeDocument/2006/relationships/customXml" Target="../ink/ink3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26" Type="http://schemas.openxmlformats.org/officeDocument/2006/relationships/customXml" Target="../ink/ink39.xml"/><Relationship Id="rId3" Type="http://schemas.openxmlformats.org/officeDocument/2006/relationships/image" Target="../media/image4.emf"/><Relationship Id="rId21" Type="http://schemas.openxmlformats.org/officeDocument/2006/relationships/image" Target="../media/image40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20" Type="http://schemas.openxmlformats.org/officeDocument/2006/relationships/customXml" Target="../ink/ink3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38.xml"/><Relationship Id="rId23" Type="http://schemas.openxmlformats.org/officeDocument/2006/relationships/image" Target="../media/image41.png"/><Relationship Id="rId28" Type="http://schemas.openxmlformats.org/officeDocument/2006/relationships/customXml" Target="../ink/ink40.xml"/><Relationship Id="rId19" Type="http://schemas.openxmlformats.org/officeDocument/2006/relationships/image" Target="../media/image35.png"/><Relationship Id="rId31" Type="http://schemas.openxmlformats.org/officeDocument/2006/relationships/image" Target="../media/image45.png"/><Relationship Id="rId4" Type="http://schemas.openxmlformats.org/officeDocument/2006/relationships/customXml" Target="../ink/ink34.xml"/><Relationship Id="rId14" Type="http://schemas.openxmlformats.org/officeDocument/2006/relationships/customXml" Target="../ink/ink35.xml"/><Relationship Id="rId22" Type="http://schemas.openxmlformats.org/officeDocument/2006/relationships/customXml" Target="../ink/ink37.xml"/><Relationship Id="rId27" Type="http://schemas.openxmlformats.org/officeDocument/2006/relationships/image" Target="../media/image43.png"/><Relationship Id="rId30" Type="http://schemas.openxmlformats.org/officeDocument/2006/relationships/customXml" Target="../ink/ink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3" Type="http://schemas.openxmlformats.org/officeDocument/2006/relationships/image" Target="../media/image12.emf"/><Relationship Id="rId21" Type="http://schemas.openxmlformats.org/officeDocument/2006/relationships/image" Target="../media/image153.png"/><Relationship Id="rId97" Type="http://schemas.openxmlformats.org/officeDocument/2006/relationships/image" Target="../media/image48.png"/><Relationship Id="rId38" Type="http://schemas.openxmlformats.org/officeDocument/2006/relationships/customXml" Target="../ink/ink55.xml"/><Relationship Id="rId46" Type="http://schemas.openxmlformats.org/officeDocument/2006/relationships/customXml" Target="../ink/ink56.xml"/><Relationship Id="rId92" Type="http://schemas.openxmlformats.org/officeDocument/2006/relationships/customXml" Target="../ink/ink57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51.xml"/><Relationship Id="rId29" Type="http://schemas.openxmlformats.org/officeDocument/2006/relationships/image" Target="../media/image157.png"/><Relationship Id="rId91" Type="http://schemas.openxmlformats.org/officeDocument/2006/relationships/image" Target="../media/image189.png"/><Relationship Id="rId96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9.xml"/><Relationship Id="rId37" Type="http://schemas.openxmlformats.org/officeDocument/2006/relationships/image" Target="../media/image161.png"/><Relationship Id="rId45" Type="http://schemas.openxmlformats.org/officeDocument/2006/relationships/image" Target="../media/image165.png"/><Relationship Id="rId15" Type="http://schemas.openxmlformats.org/officeDocument/2006/relationships/customXml" Target="../ink/ink50.xml"/><Relationship Id="rId36" Type="http://schemas.openxmlformats.org/officeDocument/2006/relationships/customXml" Target="../ink/ink54.xml"/><Relationship Id="rId95" Type="http://schemas.openxmlformats.org/officeDocument/2006/relationships/image" Target="../media/image47.png"/><Relationship Id="rId119" Type="http://schemas.openxmlformats.org/officeDocument/2006/relationships/image" Target="../media/image60.png"/><Relationship Id="rId10" Type="http://schemas.openxmlformats.org/officeDocument/2006/relationships/image" Target="../media/image148.png"/><Relationship Id="rId94" Type="http://schemas.openxmlformats.org/officeDocument/2006/relationships/customXml" Target="../ink/ink58.xml"/><Relationship Id="rId99" Type="http://schemas.openxmlformats.org/officeDocument/2006/relationships/image" Target="../media/image49.png"/><Relationship Id="rId4" Type="http://schemas.openxmlformats.org/officeDocument/2006/relationships/customXml" Target="../ink/ink47.xml"/><Relationship Id="rId9" Type="http://schemas.openxmlformats.org/officeDocument/2006/relationships/customXml" Target="../ink/ink48.xml"/><Relationship Id="rId14" Type="http://schemas.openxmlformats.org/officeDocument/2006/relationships/image" Target="../media/image150.png"/><Relationship Id="rId22" Type="http://schemas.openxmlformats.org/officeDocument/2006/relationships/customXml" Target="../ink/ink52.xml"/><Relationship Id="rId30" Type="http://schemas.openxmlformats.org/officeDocument/2006/relationships/customXml" Target="../ink/ink53.xml"/><Relationship Id="rId35" Type="http://schemas.openxmlformats.org/officeDocument/2006/relationships/image" Target="../media/image160.png"/><Relationship Id="rId100" Type="http://schemas.openxmlformats.org/officeDocument/2006/relationships/customXml" Target="../ink/ink61.xml"/><Relationship Id="rId118" Type="http://schemas.openxmlformats.org/officeDocument/2006/relationships/customXml" Target="../ink/ink62.xml"/><Relationship Id="rId8" Type="http://schemas.openxmlformats.org/officeDocument/2006/relationships/image" Target="../media/image147.png"/><Relationship Id="rId93" Type="http://schemas.openxmlformats.org/officeDocument/2006/relationships/image" Target="../media/image191.png"/><Relationship Id="rId98" Type="http://schemas.openxmlformats.org/officeDocument/2006/relationships/customXml" Target="../ink/ink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1" Type="http://schemas.openxmlformats.org/officeDocument/2006/relationships/image" Target="../media/image21.png"/><Relationship Id="rId30" Type="http://schemas.openxmlformats.org/officeDocument/2006/relationships/image" Target="../media/image205.png"/></Relationships>
</file>

<file path=ppt/slides/_rels/slide2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50.png"/><Relationship Id="rId3" Type="http://schemas.openxmlformats.org/officeDocument/2006/relationships/image" Target="../media/image22.emf"/><Relationship Id="rId42" Type="http://schemas.openxmlformats.org/officeDocument/2006/relationships/customXml" Target="../ink/ink65.xml"/><Relationship Id="rId47" Type="http://schemas.openxmlformats.org/officeDocument/2006/relationships/image" Target="../media/image248.png"/><Relationship Id="rId50" Type="http://schemas.openxmlformats.org/officeDocument/2006/relationships/customXml" Target="../ink/ink69.xml"/><Relationship Id="rId46" Type="http://schemas.openxmlformats.org/officeDocument/2006/relationships/customXml" Target="../ink/ink67.xml"/><Relationship Id="rId2" Type="http://schemas.openxmlformats.org/officeDocument/2006/relationships/notesSlide" Target="../notesSlides/notesSlide20.xml"/><Relationship Id="rId41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247.png"/><Relationship Id="rId49" Type="http://schemas.openxmlformats.org/officeDocument/2006/relationships/image" Target="../media/image249.png"/><Relationship Id="rId44" Type="http://schemas.openxmlformats.org/officeDocument/2006/relationships/customXml" Target="../ink/ink66.xml"/><Relationship Id="rId52" Type="http://schemas.openxmlformats.org/officeDocument/2006/relationships/image" Target="../media/image21.png"/><Relationship Id="rId4" Type="http://schemas.openxmlformats.org/officeDocument/2006/relationships/customXml" Target="../ink/ink64.xml"/><Relationship Id="rId43" Type="http://schemas.openxmlformats.org/officeDocument/2006/relationships/image" Target="../media/image246.png"/><Relationship Id="rId48" Type="http://schemas.openxmlformats.org/officeDocument/2006/relationships/customXml" Target="../ink/ink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image" Target="../media/image23.emf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5.png"/><Relationship Id="rId10" Type="http://schemas.openxmlformats.org/officeDocument/2006/relationships/customXml" Target="../ink/ink72.xml"/><Relationship Id="rId4" Type="http://schemas.openxmlformats.org/officeDocument/2006/relationships/customXml" Target="../ink/ink70.xml"/><Relationship Id="rId9" Type="http://schemas.openxmlformats.org/officeDocument/2006/relationships/image" Target="../media/image25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customXml" Target="../ink/ink78.xml"/><Relationship Id="rId3" Type="http://schemas.openxmlformats.org/officeDocument/2006/relationships/image" Target="../media/image22.emf"/><Relationship Id="rId21" Type="http://schemas.openxmlformats.org/officeDocument/2006/relationships/image" Target="../media/image29.png"/><Relationship Id="rId12" Type="http://schemas.openxmlformats.org/officeDocument/2006/relationships/customXml" Target="../ink/ink75.xml"/><Relationship Id="rId17" Type="http://schemas.openxmlformats.org/officeDocument/2006/relationships/image" Target="../media/image109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6.png"/><Relationship Id="rId24" Type="http://schemas.openxmlformats.org/officeDocument/2006/relationships/customXml" Target="../ink/ink81.xml"/><Relationship Id="rId5" Type="http://schemas.openxmlformats.org/officeDocument/2006/relationships/customXml" Target="../ink/ink73.xml"/><Relationship Id="rId15" Type="http://schemas.openxmlformats.org/officeDocument/2006/relationships/image" Target="../media/image108.png"/><Relationship Id="rId23" Type="http://schemas.openxmlformats.org/officeDocument/2006/relationships/image" Target="../media/image30.png"/><Relationship Id="rId10" Type="http://schemas.openxmlformats.org/officeDocument/2006/relationships/customXml" Target="../ink/ink74.xml"/><Relationship Id="rId19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67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3.png"/><Relationship Id="rId39" Type="http://schemas.openxmlformats.org/officeDocument/2006/relationships/customXml" Target="../ink/ink92.xml"/><Relationship Id="rId3" Type="http://schemas.openxmlformats.org/officeDocument/2006/relationships/image" Target="../media/image24.emf"/><Relationship Id="rId34" Type="http://schemas.openxmlformats.org/officeDocument/2006/relationships/image" Target="../media/image50.png"/><Relationship Id="rId42" Type="http://schemas.openxmlformats.org/officeDocument/2006/relationships/image" Target="../media/image55.png"/><Relationship Id="rId12" Type="http://schemas.openxmlformats.org/officeDocument/2006/relationships/customXml" Target="../ink/ink84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87.xml"/><Relationship Id="rId41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7.png"/><Relationship Id="rId24" Type="http://schemas.openxmlformats.org/officeDocument/2006/relationships/image" Target="../media/image282.png"/><Relationship Id="rId32" Type="http://schemas.openxmlformats.org/officeDocument/2006/relationships/image" Target="../media/image46.png"/><Relationship Id="rId37" Type="http://schemas.openxmlformats.org/officeDocument/2006/relationships/customXml" Target="../ink/ink91.xml"/><Relationship Id="rId40" Type="http://schemas.openxmlformats.org/officeDocument/2006/relationships/image" Target="../media/image54.png"/><Relationship Id="rId45" Type="http://schemas.openxmlformats.org/officeDocument/2006/relationships/image" Target="../media/image21.png"/><Relationship Id="rId28" Type="http://schemas.openxmlformats.org/officeDocument/2006/relationships/image" Target="../media/image33.png"/><Relationship Id="rId36" Type="http://schemas.openxmlformats.org/officeDocument/2006/relationships/image" Target="../media/image52.png"/><Relationship Id="rId10" Type="http://schemas.openxmlformats.org/officeDocument/2006/relationships/customXml" Target="../ink/ink83.xml"/><Relationship Id="rId31" Type="http://schemas.openxmlformats.org/officeDocument/2006/relationships/customXml" Target="../ink/ink88.xml"/><Relationship Id="rId44" Type="http://schemas.openxmlformats.org/officeDocument/2006/relationships/image" Target="../media/image56.png"/><Relationship Id="rId4" Type="http://schemas.openxmlformats.org/officeDocument/2006/relationships/customXml" Target="../ink/ink82.xml"/><Relationship Id="rId9" Type="http://schemas.openxmlformats.org/officeDocument/2006/relationships/image" Target="../media/image276.png"/><Relationship Id="rId27" Type="http://schemas.openxmlformats.org/officeDocument/2006/relationships/customXml" Target="../ink/ink86.xml"/><Relationship Id="rId30" Type="http://schemas.openxmlformats.org/officeDocument/2006/relationships/image" Target="../media/image34.png"/><Relationship Id="rId35" Type="http://schemas.openxmlformats.org/officeDocument/2006/relationships/customXml" Target="../ink/ink90.xml"/><Relationship Id="rId43" Type="http://schemas.openxmlformats.org/officeDocument/2006/relationships/customXml" Target="../ink/ink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5.xml"/><Relationship Id="rId10" Type="http://schemas.openxmlformats.org/officeDocument/2006/relationships/image" Target="../media/image290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58.png"/><Relationship Id="rId7" Type="http://schemas.openxmlformats.org/officeDocument/2006/relationships/customXml" Target="../ink/ink97.xml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customXml" Target="../ink/ink99.xml"/><Relationship Id="rId10" Type="http://schemas.openxmlformats.org/officeDocument/2006/relationships/image" Target="../media/image121.png"/><Relationship Id="rId4" Type="http://schemas.openxmlformats.org/officeDocument/2006/relationships/customXml" Target="../ink/ink96.xml"/><Relationship Id="rId9" Type="http://schemas.openxmlformats.org/officeDocument/2006/relationships/customXml" Target="../ink/ink98.xml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01.xml"/><Relationship Id="rId51" Type="http://schemas.openxmlformats.org/officeDocument/2006/relationships/image" Target="../media/image378.png"/><Relationship Id="rId72" Type="http://schemas.openxmlformats.org/officeDocument/2006/relationships/image" Target="../media/image59.emf"/><Relationship Id="rId3" Type="http://schemas.openxmlformats.org/officeDocument/2006/relationships/customXml" Target="../ink/ink100.xml"/><Relationship Id="rId55" Type="http://schemas.openxmlformats.org/officeDocument/2006/relationships/image" Target="../media/image380.png"/><Relationship Id="rId68" Type="http://schemas.openxmlformats.org/officeDocument/2006/relationships/customXml" Target="../ink/ink105.xml"/><Relationship Id="rId17" Type="http://schemas.openxmlformats.org/officeDocument/2006/relationships/image" Target="../media/image362.png"/><Relationship Id="rId67" Type="http://schemas.openxmlformats.org/officeDocument/2006/relationships/image" Target="../media/image128.png"/><Relationship Id="rId71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20" Type="http://schemas.openxmlformats.org/officeDocument/2006/relationships/customXml" Target="../ink/ink102.xml"/><Relationship Id="rId70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147.png"/><Relationship Id="rId52" Type="http://schemas.openxmlformats.org/officeDocument/2006/relationships/customXml" Target="../ink/ink103.xml"/><Relationship Id="rId56" Type="http://schemas.openxmlformats.org/officeDocument/2006/relationships/customXml" Target="../ink/ink104.xml"/><Relationship Id="rId6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34" Type="http://schemas.openxmlformats.org/officeDocument/2006/relationships/customXml" Target="../ink/ink112.xml"/><Relationship Id="rId63" Type="http://schemas.openxmlformats.org/officeDocument/2006/relationships/customXml" Target="../ink/ink117.xml"/><Relationship Id="rId68" Type="http://schemas.openxmlformats.org/officeDocument/2006/relationships/image" Target="../media/image142.png"/><Relationship Id="rId76" Type="http://schemas.openxmlformats.org/officeDocument/2006/relationships/image" Target="../media/image146.png"/><Relationship Id="rId7" Type="http://schemas.openxmlformats.org/officeDocument/2006/relationships/image" Target="../media/image384.png"/><Relationship Id="rId33" Type="http://schemas.openxmlformats.org/officeDocument/2006/relationships/image" Target="../media/image396.png"/><Relationship Id="rId59" Type="http://schemas.openxmlformats.org/officeDocument/2006/relationships/image" Target="../media/image409.png"/><Relationship Id="rId67" Type="http://schemas.openxmlformats.org/officeDocument/2006/relationships/customXml" Target="../ink/ink118.xml"/><Relationship Id="rId71" Type="http://schemas.openxmlformats.org/officeDocument/2006/relationships/customXml" Target="../ink/ink120.xml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131.png"/><Relationship Id="rId54" Type="http://schemas.openxmlformats.org/officeDocument/2006/relationships/customXml" Target="../ink/ink114.xml"/><Relationship Id="rId62" Type="http://schemas.openxmlformats.org/officeDocument/2006/relationships/image" Target="../media/image58.png"/><Relationship Id="rId7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32" Type="http://schemas.openxmlformats.org/officeDocument/2006/relationships/customXml" Target="../ink/ink111.xml"/><Relationship Id="rId53" Type="http://schemas.openxmlformats.org/officeDocument/2006/relationships/image" Target="../media/image406.png"/><Relationship Id="rId58" Type="http://schemas.openxmlformats.org/officeDocument/2006/relationships/customXml" Target="../ink/ink115.xml"/><Relationship Id="rId66" Type="http://schemas.openxmlformats.org/officeDocument/2006/relationships/image" Target="../media/image141.png"/><Relationship Id="rId79" Type="http://schemas.openxmlformats.org/officeDocument/2006/relationships/customXml" Target="../ink/ink123.xml"/><Relationship Id="rId28" Type="http://schemas.openxmlformats.org/officeDocument/2006/relationships/customXml" Target="../ink/ink109.xml"/><Relationship Id="rId57" Type="http://schemas.openxmlformats.org/officeDocument/2006/relationships/image" Target="../media/image408.png"/><Relationship Id="rId61" Type="http://schemas.openxmlformats.org/officeDocument/2006/relationships/image" Target="../media/image410.png"/><Relationship Id="rId31" Type="http://schemas.openxmlformats.org/officeDocument/2006/relationships/image" Target="../media/image395.png"/><Relationship Id="rId52" Type="http://schemas.openxmlformats.org/officeDocument/2006/relationships/customXml" Target="../ink/ink113.xml"/><Relationship Id="rId60" Type="http://schemas.openxmlformats.org/officeDocument/2006/relationships/customXml" Target="../ink/ink116.xml"/><Relationship Id="rId73" Type="http://schemas.openxmlformats.org/officeDocument/2006/relationships/customXml" Target="../ink/ink121.xml"/><Relationship Id="rId78" Type="http://schemas.openxmlformats.org/officeDocument/2006/relationships/image" Target="../media/image149.png"/><Relationship Id="rId4" Type="http://schemas.openxmlformats.org/officeDocument/2006/relationships/customXml" Target="../ink/ink107.xml"/><Relationship Id="rId27" Type="http://schemas.openxmlformats.org/officeDocument/2006/relationships/image" Target="../media/image394.png"/><Relationship Id="rId30" Type="http://schemas.openxmlformats.org/officeDocument/2006/relationships/customXml" Target="../ink/ink110.xml"/><Relationship Id="rId69" Type="http://schemas.openxmlformats.org/officeDocument/2006/relationships/customXml" Target="../ink/ink119.xml"/><Relationship Id="rId77" Type="http://schemas.openxmlformats.org/officeDocument/2006/relationships/customXml" Target="../ink/ink122.xml"/><Relationship Id="rId8" Type="http://schemas.openxmlformats.org/officeDocument/2006/relationships/customXml" Target="../ink/ink108.xml"/><Relationship Id="rId51" Type="http://schemas.openxmlformats.org/officeDocument/2006/relationships/image" Target="../media/image405.png"/><Relationship Id="rId72" Type="http://schemas.openxmlformats.org/officeDocument/2006/relationships/image" Target="../media/image144.png"/><Relationship Id="rId80" Type="http://schemas.openxmlformats.org/officeDocument/2006/relationships/image" Target="../media/image151.png"/><Relationship Id="rId3" Type="http://schemas.openxmlformats.org/officeDocument/2006/relationships/image" Target="../media/image5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customXml" Target="../ink/ink128.xml"/><Relationship Id="rId18" Type="http://schemas.openxmlformats.org/officeDocument/2006/relationships/image" Target="../media/image173.png"/><Relationship Id="rId3" Type="http://schemas.openxmlformats.org/officeDocument/2006/relationships/customXml" Target="../ink/ink124.xml"/><Relationship Id="rId21" Type="http://schemas.openxmlformats.org/officeDocument/2006/relationships/customXml" Target="../ink/ink132.xml"/><Relationship Id="rId7" Type="http://schemas.openxmlformats.org/officeDocument/2006/relationships/customXml" Target="../ink/ink125.xml"/><Relationship Id="rId12" Type="http://schemas.openxmlformats.org/officeDocument/2006/relationships/image" Target="../media/image170.png"/><Relationship Id="rId17" Type="http://schemas.openxmlformats.org/officeDocument/2006/relationships/customXml" Target="../ink/ink130.xml"/><Relationship Id="rId2" Type="http://schemas.openxmlformats.org/officeDocument/2006/relationships/image" Target="../media/image59.emf"/><Relationship Id="rId16" Type="http://schemas.openxmlformats.org/officeDocument/2006/relationships/image" Target="../media/image172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customXml" Target="../ink/ink127.xml"/><Relationship Id="rId15" Type="http://schemas.openxmlformats.org/officeDocument/2006/relationships/customXml" Target="../ink/ink129.xml"/><Relationship Id="rId10" Type="http://schemas.openxmlformats.org/officeDocument/2006/relationships/image" Target="../media/image169.png"/><Relationship Id="rId19" Type="http://schemas.openxmlformats.org/officeDocument/2006/relationships/customXml" Target="../ink/ink131.xml"/><Relationship Id="rId9" Type="http://schemas.openxmlformats.org/officeDocument/2006/relationships/customXml" Target="../ink/ink126.xml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9" Type="http://schemas.openxmlformats.org/officeDocument/2006/relationships/customXml" Target="../ink/ink7.xml"/><Relationship Id="rId72" Type="http://schemas.openxmlformats.org/officeDocument/2006/relationships/image" Target="../media/image3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3.xml"/><Relationship Id="rId21" Type="http://schemas.openxmlformats.org/officeDocument/2006/relationships/customXml" Target="../ink/ink136.xml"/><Relationship Id="rId7" Type="http://schemas.openxmlformats.org/officeDocument/2006/relationships/customXml" Target="../ink/ink134.xml"/><Relationship Id="rId33" Type="http://schemas.openxmlformats.org/officeDocument/2006/relationships/customXml" Target="../ink/ink137.xml"/><Relationship Id="rId2" Type="http://schemas.openxmlformats.org/officeDocument/2006/relationships/notesSlide" Target="../notesSlides/notesSlide29.xml"/><Relationship Id="rId20" Type="http://schemas.openxmlformats.org/officeDocument/2006/relationships/image" Target="../media/image423.png"/><Relationship Id="rId41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11" Type="http://schemas.openxmlformats.org/officeDocument/2006/relationships/customXml" Target="../ink/ink135.xml"/><Relationship Id="rId32" Type="http://schemas.openxmlformats.org/officeDocument/2006/relationships/image" Target="../media/image429.png"/><Relationship Id="rId40" Type="http://schemas.openxmlformats.org/officeDocument/2006/relationships/image" Target="../media/image192.png"/><Relationship Id="rId10" Type="http://schemas.openxmlformats.org/officeDocument/2006/relationships/image" Target="../media/image418.png"/><Relationship Id="rId44" Type="http://schemas.openxmlformats.org/officeDocument/2006/relationships/image" Target="../media/image1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customXml" Target="../ink/ink141.xml"/><Relationship Id="rId3" Type="http://schemas.openxmlformats.org/officeDocument/2006/relationships/customXml" Target="../ink/ink139.xml"/><Relationship Id="rId34" Type="http://schemas.openxmlformats.org/officeDocument/2006/relationships/image" Target="../media/image215.png"/><Relationship Id="rId12" Type="http://schemas.openxmlformats.org/officeDocument/2006/relationships/image" Target="../media/image438.png"/><Relationship Id="rId33" Type="http://schemas.openxmlformats.org/officeDocument/2006/relationships/customXml" Target="../ink/ink143.xml"/><Relationship Id="rId38" Type="http://schemas.openxmlformats.org/officeDocument/2006/relationships/image" Target="../media/image2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46.png"/><Relationship Id="rId37" Type="http://schemas.openxmlformats.org/officeDocument/2006/relationships/customXml" Target="../ink/ink145.xml"/><Relationship Id="rId36" Type="http://schemas.openxmlformats.org/officeDocument/2006/relationships/image" Target="../media/image23.png"/><Relationship Id="rId31" Type="http://schemas.openxmlformats.org/officeDocument/2006/relationships/customXml" Target="../ink/ink142.xml"/><Relationship Id="rId9" Type="http://schemas.openxmlformats.org/officeDocument/2006/relationships/customXml" Target="../ink/ink140.xml"/><Relationship Id="rId30" Type="http://schemas.openxmlformats.org/officeDocument/2006/relationships/image" Target="../media/image214.png"/><Relationship Id="rId35" Type="http://schemas.openxmlformats.org/officeDocument/2006/relationships/customXml" Target="../ink/ink1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5" Type="http://schemas.openxmlformats.org/officeDocument/2006/relationships/image" Target="../media/image2800.png"/><Relationship Id="rId10" Type="http://schemas.openxmlformats.org/officeDocument/2006/relationships/image" Target="../media/image12.emf"/><Relationship Id="rId4" Type="http://schemas.openxmlformats.org/officeDocument/2006/relationships/customXml" Target="../ink/ink146.xml"/><Relationship Id="rId9" Type="http://schemas.openxmlformats.org/officeDocument/2006/relationships/image" Target="../media/image47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9.xml"/><Relationship Id="rId26" Type="http://schemas.openxmlformats.org/officeDocument/2006/relationships/image" Target="../media/image228.png"/><Relationship Id="rId39" Type="http://schemas.openxmlformats.org/officeDocument/2006/relationships/customXml" Target="../ink/ink155.xml"/><Relationship Id="rId3" Type="http://schemas.openxmlformats.org/officeDocument/2006/relationships/image" Target="../media/image59.emf"/><Relationship Id="rId34" Type="http://schemas.openxmlformats.org/officeDocument/2006/relationships/image" Target="../media/image232.png"/><Relationship Id="rId42" Type="http://schemas.openxmlformats.org/officeDocument/2006/relationships/image" Target="../media/image68.png"/><Relationship Id="rId47" Type="http://schemas.openxmlformats.org/officeDocument/2006/relationships/customXml" Target="../ink/ink159.xml"/><Relationship Id="rId50" Type="http://schemas.openxmlformats.org/officeDocument/2006/relationships/image" Target="../media/image72.png"/><Relationship Id="rId12" Type="http://schemas.openxmlformats.org/officeDocument/2006/relationships/image" Target="../media/image221.png"/><Relationship Id="rId25" Type="http://schemas.openxmlformats.org/officeDocument/2006/relationships/customXml" Target="../ink/ink151.xml"/><Relationship Id="rId38" Type="http://schemas.openxmlformats.org/officeDocument/2006/relationships/image" Target="../media/image66.png"/><Relationship Id="rId46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41" Type="http://schemas.openxmlformats.org/officeDocument/2006/relationships/customXml" Target="../ink/ink156.xml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27.png"/><Relationship Id="rId37" Type="http://schemas.openxmlformats.org/officeDocument/2006/relationships/customXml" Target="../ink/ink154.xml"/><Relationship Id="rId40" Type="http://schemas.openxmlformats.org/officeDocument/2006/relationships/image" Target="../media/image67.png"/><Relationship Id="rId45" Type="http://schemas.openxmlformats.org/officeDocument/2006/relationships/customXml" Target="../ink/ink158.xml"/><Relationship Id="rId53" Type="http://schemas.openxmlformats.org/officeDocument/2006/relationships/customXml" Target="../ink/ink162.xml"/><Relationship Id="rId5" Type="http://schemas.openxmlformats.org/officeDocument/2006/relationships/customXml" Target="../ink/ink148.xml"/><Relationship Id="rId15" Type="http://schemas.openxmlformats.org/officeDocument/2006/relationships/customXml" Target="../ink/ink150.xml"/><Relationship Id="rId36" Type="http://schemas.openxmlformats.org/officeDocument/2006/relationships/image" Target="../media/image65.png"/><Relationship Id="rId49" Type="http://schemas.openxmlformats.org/officeDocument/2006/relationships/customXml" Target="../ink/ink160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4" Type="http://schemas.openxmlformats.org/officeDocument/2006/relationships/image" Target="../media/image12.emf"/><Relationship Id="rId14" Type="http://schemas.openxmlformats.org/officeDocument/2006/relationships/image" Target="../media/image222.png"/><Relationship Id="rId27" Type="http://schemas.openxmlformats.org/officeDocument/2006/relationships/customXml" Target="../ink/ink152.xml"/><Relationship Id="rId35" Type="http://schemas.openxmlformats.org/officeDocument/2006/relationships/customXml" Target="../ink/ink153.xml"/><Relationship Id="rId43" Type="http://schemas.openxmlformats.org/officeDocument/2006/relationships/customXml" Target="../ink/ink157.xml"/><Relationship Id="rId48" Type="http://schemas.openxmlformats.org/officeDocument/2006/relationships/image" Target="../media/image71.png"/><Relationship Id="rId51" Type="http://schemas.openxmlformats.org/officeDocument/2006/relationships/customXml" Target="../ink/ink16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6.xml"/><Relationship Id="rId18" Type="http://schemas.openxmlformats.org/officeDocument/2006/relationships/image" Target="../media/image240.png"/><Relationship Id="rId3" Type="http://schemas.openxmlformats.org/officeDocument/2006/relationships/image" Target="../media/image63.emf"/><Relationship Id="rId21" Type="http://schemas.openxmlformats.org/officeDocument/2006/relationships/customXml" Target="../ink/ink170.xml"/><Relationship Id="rId7" Type="http://schemas.openxmlformats.org/officeDocument/2006/relationships/customXml" Target="../ink/ink164.xml"/><Relationship Id="rId12" Type="http://schemas.openxmlformats.org/officeDocument/2006/relationships/image" Target="../media/image237.png"/><Relationship Id="rId17" Type="http://schemas.openxmlformats.org/officeDocument/2006/relationships/customXml" Target="../ink/ink168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customXml" Target="../ink/ink165.xml"/><Relationship Id="rId24" Type="http://schemas.openxmlformats.org/officeDocument/2006/relationships/image" Target="../media/image243.png"/><Relationship Id="rId5" Type="http://schemas.openxmlformats.org/officeDocument/2006/relationships/customXml" Target="../ink/ink163.xml"/><Relationship Id="rId15" Type="http://schemas.openxmlformats.org/officeDocument/2006/relationships/customXml" Target="../ink/ink167.xml"/><Relationship Id="rId23" Type="http://schemas.openxmlformats.org/officeDocument/2006/relationships/customXml" Target="../ink/ink171.xml"/><Relationship Id="rId10" Type="http://schemas.openxmlformats.org/officeDocument/2006/relationships/image" Target="../media/image236.png"/><Relationship Id="rId19" Type="http://schemas.openxmlformats.org/officeDocument/2006/relationships/customXml" Target="../ink/ink169.xml"/><Relationship Id="rId4" Type="http://schemas.openxmlformats.org/officeDocument/2006/relationships/image" Target="../media/image59.emf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72.xml"/><Relationship Id="rId27" Type="http://schemas.openxmlformats.org/officeDocument/2006/relationships/image" Target="../media/image2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customXml" Target="../ink/ink177.xml"/><Relationship Id="rId3" Type="http://schemas.openxmlformats.org/officeDocument/2006/relationships/image" Target="../media/image59.emf"/><Relationship Id="rId7" Type="http://schemas.openxmlformats.org/officeDocument/2006/relationships/customXml" Target="../ink/ink174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176.xml"/><Relationship Id="rId5" Type="http://schemas.openxmlformats.org/officeDocument/2006/relationships/customXml" Target="../ink/ink173.xml"/><Relationship Id="rId15" Type="http://schemas.openxmlformats.org/officeDocument/2006/relationships/customXml" Target="../ink/ink178.xml"/><Relationship Id="rId10" Type="http://schemas.openxmlformats.org/officeDocument/2006/relationships/image" Target="../media/image86.png"/><Relationship Id="rId4" Type="http://schemas.openxmlformats.org/officeDocument/2006/relationships/image" Target="../media/image65.emf"/><Relationship Id="rId9" Type="http://schemas.openxmlformats.org/officeDocument/2006/relationships/customXml" Target="../ink/ink175.xml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7.emf"/><Relationship Id="rId7" Type="http://schemas.openxmlformats.org/officeDocument/2006/relationships/customXml" Target="../ink/ink180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customXml" Target="../ink/ink182.xml"/><Relationship Id="rId5" Type="http://schemas.openxmlformats.org/officeDocument/2006/relationships/customXml" Target="../ink/ink179.xml"/><Relationship Id="rId10" Type="http://schemas.openxmlformats.org/officeDocument/2006/relationships/image" Target="../media/image94.png"/><Relationship Id="rId4" Type="http://schemas.openxmlformats.org/officeDocument/2006/relationships/image" Target="../media/image66.emf"/><Relationship Id="rId9" Type="http://schemas.openxmlformats.org/officeDocument/2006/relationships/customXml" Target="../ink/ink18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customXml" Target="../ink/ink1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customXml" Target="../ink/ink18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9.xml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6.xml"/><Relationship Id="rId3" Type="http://schemas.openxmlformats.org/officeDocument/2006/relationships/image" Target="../media/image78.emf"/><Relationship Id="rId7" Type="http://schemas.openxmlformats.org/officeDocument/2006/relationships/image" Target="../media/image41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9.emf"/><Relationship Id="rId4" Type="http://schemas.openxmlformats.org/officeDocument/2006/relationships/customXml" Target="../ink/ink185.xml"/><Relationship Id="rId9" Type="http://schemas.openxmlformats.org/officeDocument/2006/relationships/image" Target="../media/image47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customXml" Target="../ink/ink191.xml"/><Relationship Id="rId18" Type="http://schemas.openxmlformats.org/officeDocument/2006/relationships/image" Target="../media/image520.png"/><Relationship Id="rId3" Type="http://schemas.openxmlformats.org/officeDocument/2006/relationships/image" Target="../media/image79.emf"/><Relationship Id="rId21" Type="http://schemas.openxmlformats.org/officeDocument/2006/relationships/customXml" Target="../ink/ink195.xml"/><Relationship Id="rId7" Type="http://schemas.openxmlformats.org/officeDocument/2006/relationships/customXml" Target="../ink/ink188.xml"/><Relationship Id="rId12" Type="http://schemas.openxmlformats.org/officeDocument/2006/relationships/image" Target="../media/image517.png"/><Relationship Id="rId17" Type="http://schemas.openxmlformats.org/officeDocument/2006/relationships/customXml" Target="../ink/ink193.xml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519.png"/><Relationship Id="rId20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0.png"/><Relationship Id="rId11" Type="http://schemas.openxmlformats.org/officeDocument/2006/relationships/customXml" Target="../ink/ink190.xml"/><Relationship Id="rId5" Type="http://schemas.openxmlformats.org/officeDocument/2006/relationships/customXml" Target="../ink/ink187.xml"/><Relationship Id="rId15" Type="http://schemas.openxmlformats.org/officeDocument/2006/relationships/customXml" Target="../ink/ink192.xml"/><Relationship Id="rId10" Type="http://schemas.openxmlformats.org/officeDocument/2006/relationships/image" Target="../media/image516.png"/><Relationship Id="rId19" Type="http://schemas.openxmlformats.org/officeDocument/2006/relationships/customXml" Target="../ink/ink194.xml"/><Relationship Id="rId4" Type="http://schemas.openxmlformats.org/officeDocument/2006/relationships/image" Target="../media/image12.emf"/><Relationship Id="rId9" Type="http://schemas.openxmlformats.org/officeDocument/2006/relationships/customXml" Target="../ink/ink189.xml"/><Relationship Id="rId14" Type="http://schemas.openxmlformats.org/officeDocument/2006/relationships/image" Target="../media/image518.png"/><Relationship Id="rId22" Type="http://schemas.openxmlformats.org/officeDocument/2006/relationships/image" Target="../media/image2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3" Type="http://schemas.openxmlformats.org/officeDocument/2006/relationships/customXml" Target="../ink/ink196.xml"/><Relationship Id="rId7" Type="http://schemas.openxmlformats.org/officeDocument/2006/relationships/customXml" Target="../ink/ink19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0.png"/><Relationship Id="rId5" Type="http://schemas.openxmlformats.org/officeDocument/2006/relationships/customXml" Target="../ink/ink197.xml"/><Relationship Id="rId4" Type="http://schemas.openxmlformats.org/officeDocument/2006/relationships/image" Target="../media/image48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1.png"/><Relationship Id="rId5" Type="http://schemas.openxmlformats.org/officeDocument/2006/relationships/customXml" Target="../ink/ink200.xml"/><Relationship Id="rId4" Type="http://schemas.openxmlformats.org/officeDocument/2006/relationships/image" Target="../media/image4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8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51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6.png"/><Relationship Id="rId3" Type="http://schemas.openxmlformats.org/officeDocument/2006/relationships/image" Target="../media/image3.emf"/><Relationship Id="rId7" Type="http://schemas.openxmlformats.org/officeDocument/2006/relationships/image" Target="../media/image13.png"/><Relationship Id="rId12" Type="http://schemas.openxmlformats.org/officeDocument/2006/relationships/customXml" Target="../ink/ink16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14.png"/><Relationship Id="rId14" Type="http://schemas.openxmlformats.org/officeDocument/2006/relationships/customXml" Target="../ink/ink1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customXml" Target="../ink/ink208.xml"/><Relationship Id="rId18" Type="http://schemas.openxmlformats.org/officeDocument/2006/relationships/image" Target="../media/image531.png"/><Relationship Id="rId26" Type="http://schemas.openxmlformats.org/officeDocument/2006/relationships/image" Target="../media/image535.png"/><Relationship Id="rId3" Type="http://schemas.openxmlformats.org/officeDocument/2006/relationships/customXml" Target="../ink/ink203.xml"/><Relationship Id="rId21" Type="http://schemas.openxmlformats.org/officeDocument/2006/relationships/customXml" Target="../ink/ink212.xml"/><Relationship Id="rId7" Type="http://schemas.openxmlformats.org/officeDocument/2006/relationships/customXml" Target="../ink/ink205.xml"/><Relationship Id="rId12" Type="http://schemas.openxmlformats.org/officeDocument/2006/relationships/image" Target="../media/image528.png"/><Relationship Id="rId17" Type="http://schemas.openxmlformats.org/officeDocument/2006/relationships/customXml" Target="../ink/ink210.xml"/><Relationship Id="rId25" Type="http://schemas.openxmlformats.org/officeDocument/2006/relationships/customXml" Target="../ink/ink214.xml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530.png"/><Relationship Id="rId20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5.png"/><Relationship Id="rId11" Type="http://schemas.openxmlformats.org/officeDocument/2006/relationships/customXml" Target="../ink/ink207.xml"/><Relationship Id="rId24" Type="http://schemas.openxmlformats.org/officeDocument/2006/relationships/image" Target="../media/image534.png"/><Relationship Id="rId5" Type="http://schemas.openxmlformats.org/officeDocument/2006/relationships/customXml" Target="../ink/ink204.xml"/><Relationship Id="rId15" Type="http://schemas.openxmlformats.org/officeDocument/2006/relationships/customXml" Target="../ink/ink209.xml"/><Relationship Id="rId23" Type="http://schemas.openxmlformats.org/officeDocument/2006/relationships/customXml" Target="../ink/ink213.xml"/><Relationship Id="rId28" Type="http://schemas.openxmlformats.org/officeDocument/2006/relationships/image" Target="../media/image536.png"/><Relationship Id="rId10" Type="http://schemas.openxmlformats.org/officeDocument/2006/relationships/image" Target="../media/image527.png"/><Relationship Id="rId19" Type="http://schemas.openxmlformats.org/officeDocument/2006/relationships/customXml" Target="../ink/ink211.xml"/><Relationship Id="rId4" Type="http://schemas.openxmlformats.org/officeDocument/2006/relationships/image" Target="../media/image524.png"/><Relationship Id="rId9" Type="http://schemas.openxmlformats.org/officeDocument/2006/relationships/customXml" Target="../ink/ink206.xml"/><Relationship Id="rId14" Type="http://schemas.openxmlformats.org/officeDocument/2006/relationships/image" Target="../media/image529.png"/><Relationship Id="rId22" Type="http://schemas.openxmlformats.org/officeDocument/2006/relationships/image" Target="../media/image533.png"/><Relationship Id="rId27" Type="http://schemas.openxmlformats.org/officeDocument/2006/relationships/customXml" Target="../ink/ink2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8.xml"/><Relationship Id="rId13" Type="http://schemas.openxmlformats.org/officeDocument/2006/relationships/image" Target="../media/image540.png"/><Relationship Id="rId3" Type="http://schemas.openxmlformats.org/officeDocument/2006/relationships/image" Target="../media/image84.emf"/><Relationship Id="rId7" Type="http://schemas.openxmlformats.org/officeDocument/2006/relationships/image" Target="../media/image5170.png"/><Relationship Id="rId12" Type="http://schemas.openxmlformats.org/officeDocument/2006/relationships/customXml" Target="../ink/ink22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.xml"/><Relationship Id="rId11" Type="http://schemas.openxmlformats.org/officeDocument/2006/relationships/image" Target="../media/image539.png"/><Relationship Id="rId5" Type="http://schemas.openxmlformats.org/officeDocument/2006/relationships/image" Target="../media/image5160.png"/><Relationship Id="rId10" Type="http://schemas.openxmlformats.org/officeDocument/2006/relationships/customXml" Target="../ink/ink219.xml"/><Relationship Id="rId4" Type="http://schemas.openxmlformats.org/officeDocument/2006/relationships/customXml" Target="../ink/ink216.xml"/><Relationship Id="rId9" Type="http://schemas.openxmlformats.org/officeDocument/2006/relationships/image" Target="../media/image5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8" Type="http://schemas.openxmlformats.org/officeDocument/2006/relationships/customXml" Target="../ink/ink23.xml"/><Relationship Id="rId3" Type="http://schemas.openxmlformats.org/officeDocument/2006/relationships/image" Target="../media/image4.emf"/><Relationship Id="rId7" Type="http://schemas.openxmlformats.org/officeDocument/2006/relationships/image" Target="../media/image80.png"/><Relationship Id="rId12" Type="http://schemas.openxmlformats.org/officeDocument/2006/relationships/customXml" Target="../ink/ink2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0" Type="http://schemas.openxmlformats.org/officeDocument/2006/relationships/customXml" Target="../ink/ink21.xml"/><Relationship Id="rId19" Type="http://schemas.openxmlformats.org/officeDocument/2006/relationships/image" Target="../media/image24.png"/><Relationship Id="rId4" Type="http://schemas.openxmlformats.org/officeDocument/2006/relationships/customXml" Target="../ink/ink19.xml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2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>
            <a:extLst>
              <a:ext uri="{FF2B5EF4-FFF2-40B4-BE49-F238E27FC236}">
                <a16:creationId xmlns:a16="http://schemas.microsoft.com/office/drawing/2014/main" id="{202BE090-6788-417E-BB14-AB226465082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14: Indexing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>
            <a:extLst>
              <a:ext uri="{FF2B5EF4-FFF2-40B4-BE49-F238E27FC236}">
                <a16:creationId xmlns:a16="http://schemas.microsoft.com/office/drawing/2014/main" id="{24121C46-A7F8-4C85-B0FA-844931DC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 (Cont.)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97FC95-73F7-4D82-B58B-073729F71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1133" y="1193804"/>
            <a:ext cx="8282867" cy="5192712"/>
          </a:xfrm>
        </p:spPr>
        <p:txBody>
          <a:bodyPr/>
          <a:lstStyle/>
          <a:p>
            <a:r>
              <a:rPr lang="en-US" altLang="en-US" dirty="0"/>
              <a:t>Compared to dense indices:</a:t>
            </a:r>
          </a:p>
          <a:p>
            <a:pPr lvl="1"/>
            <a:r>
              <a:rPr lang="en-US" altLang="en-US" dirty="0"/>
              <a:t>Less </a:t>
            </a:r>
            <a:r>
              <a:rPr lang="en-US" altLang="en-US" dirty="0">
                <a:solidFill>
                  <a:schemeClr val="tx2"/>
                </a:solidFill>
              </a:rPr>
              <a:t>space</a:t>
            </a:r>
            <a:r>
              <a:rPr lang="en-US" altLang="en-US" dirty="0"/>
              <a:t> and less maintenance overhead for insertions and deletions.</a:t>
            </a:r>
          </a:p>
          <a:p>
            <a:pPr lvl="1"/>
            <a:r>
              <a:rPr lang="en-US" altLang="en-US" dirty="0"/>
              <a:t>Generally slower than dense index for locating records.-</a:t>
            </a:r>
            <a:r>
              <a:rPr lang="en-US" altLang="en-US" dirty="0">
                <a:solidFill>
                  <a:schemeClr val="tx2"/>
                </a:solidFill>
              </a:rPr>
              <a:t>access time</a:t>
            </a:r>
          </a:p>
          <a:p>
            <a:r>
              <a:rPr lang="en-US" altLang="en-US" b="1" dirty="0"/>
              <a:t>Good tradeoff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for </a:t>
            </a:r>
            <a:r>
              <a:rPr lang="en-US" altLang="en-US" b="1" dirty="0"/>
              <a:t>clustered index: sparse index </a:t>
            </a:r>
            <a:r>
              <a:rPr lang="en-US" altLang="en-US" dirty="0"/>
              <a:t>with </a:t>
            </a:r>
            <a:r>
              <a:rPr lang="en-US" altLang="en-US" dirty="0">
                <a:solidFill>
                  <a:schemeClr val="tx2"/>
                </a:solidFill>
              </a:rPr>
              <a:t>an index entry for every block </a:t>
            </a:r>
            <a:r>
              <a:rPr lang="en-US" altLang="en-US" dirty="0"/>
              <a:t>in file, corresponding to least search-key value in the block.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err="1"/>
              <a:t>unclustered</a:t>
            </a:r>
            <a:r>
              <a:rPr lang="en-US" altLang="en-US" dirty="0"/>
              <a:t> index: sparse index on top of dense index (multilevel index)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DE9D94-E986-4FDA-B2F6-B47DE62C9308}"/>
              </a:ext>
            </a:extLst>
          </p:cNvPr>
          <p:cNvGrpSpPr/>
          <p:nvPr/>
        </p:nvGrpSpPr>
        <p:grpSpPr>
          <a:xfrm>
            <a:off x="2790252" y="3414623"/>
            <a:ext cx="2504405" cy="2239959"/>
            <a:chOff x="2465294" y="3429000"/>
            <a:chExt cx="2782312" cy="256857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16BB815-C486-41E2-8B5C-0756C1851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022" t="-6" r="-1376" b="53812"/>
            <a:stretch/>
          </p:blipFill>
          <p:spPr>
            <a:xfrm>
              <a:off x="2528392" y="3429000"/>
              <a:ext cx="2719214" cy="24417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584757-4F0D-4F53-8610-649ED2931878}"/>
                </a:ext>
              </a:extLst>
            </p:cNvPr>
            <p:cNvSpPr/>
            <p:nvPr/>
          </p:nvSpPr>
          <p:spPr bwMode="auto">
            <a:xfrm>
              <a:off x="2465294" y="4649871"/>
              <a:ext cx="1147482" cy="12208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A78095-0A25-48F9-9B32-1E9D76A9734D}"/>
                </a:ext>
              </a:extLst>
            </p:cNvPr>
            <p:cNvSpPr/>
            <p:nvPr/>
          </p:nvSpPr>
          <p:spPr bwMode="auto">
            <a:xfrm>
              <a:off x="3357627" y="5333999"/>
              <a:ext cx="636494" cy="6635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461FC2-8C34-42B4-8B55-84C37F509F96}"/>
                  </a:ext>
                </a:extLst>
              </p14:cNvPr>
              <p14:cNvContentPartPr/>
              <p14:nvPr/>
            </p14:nvContentPartPr>
            <p14:xfrm>
              <a:off x="4984857" y="3823703"/>
              <a:ext cx="30960" cy="39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461FC2-8C34-42B4-8B55-84C37F509F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75857" y="3815063"/>
                <a:ext cx="48600" cy="5688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7EB98B9-3DFB-4E83-89DC-69784AEACFFB}"/>
              </a:ext>
            </a:extLst>
          </p:cNvPr>
          <p:cNvSpPr txBox="1"/>
          <p:nvPr/>
        </p:nvSpPr>
        <p:spPr>
          <a:xfrm>
            <a:off x="234950" y="484236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access time and space overhead  ???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>
            <a:extLst>
              <a:ext uri="{FF2B5EF4-FFF2-40B4-BE49-F238E27FC236}">
                <a16:creationId xmlns:a16="http://schemas.microsoft.com/office/drawing/2014/main" id="{71DBFB25-C332-4E15-B164-4E01F5530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968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Secondary Indices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14B819D-50FE-4933-AE5F-989AA66F72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00113" y="1196950"/>
            <a:ext cx="7686675" cy="48180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Secondary index on salary field of instructor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Index record points to a bucket that contains </a:t>
            </a:r>
            <a:r>
              <a:rPr lang="en-US" altLang="en-US" dirty="0">
                <a:solidFill>
                  <a:schemeClr val="tx2"/>
                </a:solidFill>
              </a:rPr>
              <a:t>pointers to all the actual records</a:t>
            </a:r>
            <a:r>
              <a:rPr lang="en-US" altLang="en-US" dirty="0"/>
              <a:t> with that particular search-key value.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b="1" dirty="0"/>
              <a:t>Secondary indices have to be dense</a:t>
            </a:r>
          </a:p>
        </p:txBody>
      </p:sp>
      <p:pic>
        <p:nvPicPr>
          <p:cNvPr id="23557" name="Picture 7">
            <a:extLst>
              <a:ext uri="{FF2B5EF4-FFF2-40B4-BE49-F238E27FC236}">
                <a16:creationId xmlns:a16="http://schemas.microsoft.com/office/drawing/2014/main" id="{676DB81F-D9AB-4AD6-84B4-BF691501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97" y="1700204"/>
            <a:ext cx="6553190" cy="321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1FA852-6246-405A-B5DA-165578F7BB67}"/>
                  </a:ext>
                </a:extLst>
              </p14:cNvPr>
              <p14:cNvContentPartPr/>
              <p14:nvPr/>
            </p14:nvContentPartPr>
            <p14:xfrm>
              <a:off x="3224120" y="3505000"/>
              <a:ext cx="11160" cy="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1FA852-6246-405A-B5DA-165578F7B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5120" y="3496360"/>
                <a:ext cx="288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DE2C2CD-911D-46EE-BFC1-B49A02A5B641}"/>
              </a:ext>
            </a:extLst>
          </p:cNvPr>
          <p:cNvGrpSpPr/>
          <p:nvPr/>
        </p:nvGrpSpPr>
        <p:grpSpPr>
          <a:xfrm>
            <a:off x="3271280" y="3577000"/>
            <a:ext cx="23040" cy="42120"/>
            <a:chOff x="3271280" y="3577000"/>
            <a:chExt cx="2304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31111D-B488-4724-80A2-5F1FF64304E8}"/>
                    </a:ext>
                  </a:extLst>
                </p14:cNvPr>
                <p14:cNvContentPartPr/>
                <p14:nvPr/>
              </p14:nvContentPartPr>
              <p14:xfrm>
                <a:off x="3293960" y="3577000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31111D-B488-4724-80A2-5F1FF64304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4960" y="3568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78BACF-7145-4E8A-B27C-05A6A3D3390A}"/>
                    </a:ext>
                  </a:extLst>
                </p14:cNvPr>
                <p14:cNvContentPartPr/>
                <p14:nvPr/>
              </p14:nvContentPartPr>
              <p14:xfrm>
                <a:off x="3271280" y="3597880"/>
                <a:ext cx="5040" cy="2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78BACF-7145-4E8A-B27C-05A6A3D339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62280" y="3588880"/>
                  <a:ext cx="226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9833EF-66DB-42A0-8C28-890808E82651}"/>
                  </a:ext>
                </a:extLst>
              </p14:cNvPr>
              <p14:cNvContentPartPr/>
              <p14:nvPr/>
            </p14:nvContentPartPr>
            <p14:xfrm>
              <a:off x="1802817" y="4472063"/>
              <a:ext cx="180720" cy="13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9833EF-66DB-42A0-8C28-890808E826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4177" y="4463423"/>
                <a:ext cx="19836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35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>
            <a:extLst>
              <a:ext uri="{FF2B5EF4-FFF2-40B4-BE49-F238E27FC236}">
                <a16:creationId xmlns:a16="http://schemas.microsoft.com/office/drawing/2014/main" id="{FE7A2C49-1A11-4078-8A81-EA64D95AD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 vs Nonclustering Indices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2949146-9391-4615-A79E-36372130C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1134" y="1067662"/>
            <a:ext cx="7653603" cy="5263469"/>
          </a:xfrm>
        </p:spPr>
        <p:txBody>
          <a:bodyPr/>
          <a:lstStyle/>
          <a:p>
            <a:r>
              <a:rPr lang="en-US" altLang="en-US"/>
              <a:t>Indices offer substantial </a:t>
            </a:r>
            <a:r>
              <a:rPr lang="en-US" altLang="en-US" b="1"/>
              <a:t>benefits when searching for records</a:t>
            </a:r>
            <a:r>
              <a:rPr lang="en-US" altLang="en-US"/>
              <a:t>.</a:t>
            </a:r>
          </a:p>
          <a:p>
            <a:r>
              <a:rPr lang="en-US" altLang="en-US"/>
              <a:t>BUT: indices imposes </a:t>
            </a:r>
            <a:r>
              <a:rPr lang="en-US" altLang="en-US">
                <a:solidFill>
                  <a:schemeClr val="tx2"/>
                </a:solidFill>
              </a:rPr>
              <a:t>overhead on database modification</a:t>
            </a:r>
          </a:p>
          <a:p>
            <a:pPr lvl="1"/>
            <a:r>
              <a:rPr lang="en-US" altLang="en-US"/>
              <a:t>when a record is inserted or deleted, every index on the relation must be updated</a:t>
            </a:r>
          </a:p>
          <a:p>
            <a:pPr lvl="1"/>
            <a:r>
              <a:rPr lang="en-US" altLang="en-US"/>
              <a:t>When a record is updated, any index on an updated attribute must be updated</a:t>
            </a:r>
          </a:p>
          <a:p>
            <a:r>
              <a:rPr lang="en-US" altLang="en-US" b="1"/>
              <a:t>Sequential scan </a:t>
            </a:r>
            <a:r>
              <a:rPr lang="en-US" altLang="en-US"/>
              <a:t>using clustering index is efficient, but a sequential scan using </a:t>
            </a:r>
            <a:r>
              <a:rPr lang="en-US" altLang="en-US" b="1"/>
              <a:t>a secondary </a:t>
            </a:r>
            <a:r>
              <a:rPr lang="en-US" altLang="en-US"/>
              <a:t>(nonclustering) index is expensive on magnetic disk</a:t>
            </a:r>
          </a:p>
          <a:p>
            <a:pPr lvl="1"/>
            <a:r>
              <a:rPr lang="en-US" altLang="en-US"/>
              <a:t>Each record access may fetch a new block from disk</a:t>
            </a:r>
          </a:p>
          <a:p>
            <a:pPr lvl="1"/>
            <a:r>
              <a:rPr lang="en-US" altLang="en-US"/>
              <a:t>Each block fetch on magnetic disk requires about 5 to 10 milliseconds</a:t>
            </a:r>
            <a:endParaRPr lang="en-US" altLang="en-US" dirty="0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84FFAEA-5A9B-CE21-7FC0-CC22A595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0" y="4389939"/>
            <a:ext cx="4791704" cy="235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>
            <a:extLst>
              <a:ext uri="{FF2B5EF4-FFF2-40B4-BE49-F238E27FC236}">
                <a16:creationId xmlns:a16="http://schemas.microsoft.com/office/drawing/2014/main" id="{DF94CC11-5F95-4840-A50B-BD3BEEFCB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Multilevel Index</a:t>
            </a:r>
          </a:p>
        </p:txBody>
      </p:sp>
      <p:sp>
        <p:nvSpPr>
          <p:cNvPr id="1345539" name="Rectangle 3">
            <a:extLst>
              <a:ext uri="{FF2B5EF4-FFF2-40B4-BE49-F238E27FC236}">
                <a16:creationId xmlns:a16="http://schemas.microsoft.com/office/drawing/2014/main" id="{B96E43A7-D9BD-4C17-BB74-FEBE960D6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4502" y="1074198"/>
            <a:ext cx="7696724" cy="5117052"/>
          </a:xfrm>
        </p:spPr>
        <p:txBody>
          <a:bodyPr/>
          <a:lstStyle/>
          <a:p>
            <a:r>
              <a:rPr lang="en-US" altLang="en-US" dirty="0"/>
              <a:t>If index does not fit in memory, access becomes expensive.</a:t>
            </a:r>
          </a:p>
          <a:p>
            <a:r>
              <a:rPr lang="en-US" altLang="en-US" dirty="0"/>
              <a:t>Solution: treat index kept on disk as a sequential file and construct a </a:t>
            </a:r>
            <a:r>
              <a:rPr lang="en-US" altLang="en-US" dirty="0">
                <a:solidFill>
                  <a:schemeClr val="tx2"/>
                </a:solidFill>
              </a:rPr>
              <a:t>sparse index </a:t>
            </a:r>
            <a:r>
              <a:rPr lang="en-US" altLang="en-US" dirty="0"/>
              <a:t>on it.</a:t>
            </a:r>
          </a:p>
          <a:p>
            <a:pPr lvl="1"/>
            <a:r>
              <a:rPr lang="en-US" altLang="en-US" dirty="0"/>
              <a:t>outer index – a sparse index of the basic index</a:t>
            </a:r>
          </a:p>
          <a:p>
            <a:pPr lvl="1"/>
            <a:r>
              <a:rPr lang="en-US" altLang="en-US" dirty="0"/>
              <a:t>inner index – the basic index file</a:t>
            </a:r>
          </a:p>
          <a:p>
            <a:r>
              <a:rPr lang="en-US" altLang="en-US" dirty="0"/>
              <a:t>If even outer index is too large to fit in main memory, yet another level of index can be created, and so on.</a:t>
            </a:r>
          </a:p>
          <a:p>
            <a:r>
              <a:rPr lang="en-US" altLang="en-US" dirty="0"/>
              <a:t>Indices at all levels must be updated on insertion or deletion from the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5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>
            <a:extLst>
              <a:ext uri="{FF2B5EF4-FFF2-40B4-BE49-F238E27FC236}">
                <a16:creationId xmlns:a16="http://schemas.microsoft.com/office/drawing/2014/main" id="{730D8243-5BFC-4F26-8398-A21C749924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257451"/>
            <a:ext cx="8077200" cy="436563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Multilevel Index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6" y="1495424"/>
            <a:ext cx="4618839" cy="4454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8ACDD5-A74B-41E9-ADA9-C6CB4B4C7E0C}"/>
                  </a:ext>
                </a:extLst>
              </p14:cNvPr>
              <p14:cNvContentPartPr/>
              <p14:nvPr/>
            </p14:nvContentPartPr>
            <p14:xfrm>
              <a:off x="4786137" y="1269143"/>
              <a:ext cx="34920" cy="5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8ACDD5-A74B-41E9-ADA9-C6CB4B4C7E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7137" y="1260503"/>
                <a:ext cx="52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B24C7B-60AD-49D9-905E-039E9EF8445A}"/>
                  </a:ext>
                </a:extLst>
              </p14:cNvPr>
              <p14:cNvContentPartPr/>
              <p14:nvPr/>
            </p14:nvContentPartPr>
            <p14:xfrm>
              <a:off x="3084057" y="3997583"/>
              <a:ext cx="29160" cy="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B24C7B-60AD-49D9-905E-039E9EF84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5057" y="3988943"/>
                <a:ext cx="46800" cy="3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634" name="Rectangle 2">
            <a:extLst>
              <a:ext uri="{FF2B5EF4-FFF2-40B4-BE49-F238E27FC236}">
                <a16:creationId xmlns:a16="http://schemas.microsoft.com/office/drawing/2014/main" id="{1776D91E-94B0-4CCF-BA5E-7866FC2B3E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 Update:  Deletion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D47DCDE-E174-43EB-A520-C2E39222D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5" y="3465513"/>
            <a:ext cx="7581531" cy="3275012"/>
          </a:xfrm>
        </p:spPr>
        <p:txBody>
          <a:bodyPr/>
          <a:lstStyle/>
          <a:p>
            <a:r>
              <a:rPr lang="en-US" altLang="en-US" b="1" dirty="0"/>
              <a:t>Single-level index entry deletion:</a:t>
            </a:r>
          </a:p>
          <a:p>
            <a:pPr lvl="1"/>
            <a:r>
              <a:rPr lang="en-US" altLang="en-US" b="1" dirty="0"/>
              <a:t>Dense indices</a:t>
            </a:r>
            <a:r>
              <a:rPr lang="en-US" altLang="en-US" dirty="0"/>
              <a:t> – deletion of search-key is similar to file record deletion.</a:t>
            </a:r>
          </a:p>
          <a:p>
            <a:pPr lvl="1"/>
            <a:r>
              <a:rPr lang="en-US" altLang="en-US" b="1" dirty="0"/>
              <a:t>Sparse indices</a:t>
            </a:r>
            <a:r>
              <a:rPr lang="en-US" altLang="en-US" dirty="0"/>
              <a:t> –</a:t>
            </a:r>
          </a:p>
          <a:p>
            <a:pPr lvl="2"/>
            <a:r>
              <a:rPr lang="en-US" altLang="en-US" dirty="0"/>
              <a:t> if an entry for the search key exists in the index, it is deleted by replacing the entry in the index with the next search-key value in the file (in search-key order).  </a:t>
            </a:r>
          </a:p>
          <a:p>
            <a:pPr lvl="2"/>
            <a:r>
              <a:rPr lang="en-US" altLang="en-US" dirty="0"/>
              <a:t>If the next search-key value already has an index entry, the entry is deleted instead of being replaced.</a:t>
            </a:r>
          </a:p>
        </p:txBody>
      </p:sp>
      <p:pic>
        <p:nvPicPr>
          <p:cNvPr id="31748" name="Picture 7">
            <a:extLst>
              <a:ext uri="{FF2B5EF4-FFF2-40B4-BE49-F238E27FC236}">
                <a16:creationId xmlns:a16="http://schemas.microsoft.com/office/drawing/2014/main" id="{D8078A4D-BD66-4B0A-A59B-4E627C564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890588"/>
            <a:ext cx="60642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3">
            <a:extLst>
              <a:ext uri="{FF2B5EF4-FFF2-40B4-BE49-F238E27FC236}">
                <a16:creationId xmlns:a16="http://schemas.microsoft.com/office/drawing/2014/main" id="{EC5EB7AA-615E-4396-BE67-AC06B9C0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66" y="1739900"/>
            <a:ext cx="3112733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en-US" sz="1700" dirty="0"/>
              <a:t>If deleted record was the only record in the file with its particular search-key value, the search-key is deleted from the index also.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91897D-B643-43FF-8650-2233F1750AC5}"/>
                  </a:ext>
                </a:extLst>
              </p14:cNvPr>
              <p14:cNvContentPartPr/>
              <p14:nvPr/>
            </p14:nvContentPartPr>
            <p14:xfrm>
              <a:off x="9824697" y="2505743"/>
              <a:ext cx="541440" cy="6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91897D-B643-43FF-8650-2233F1750A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15697" y="2496743"/>
                <a:ext cx="55908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20967C8-0CFC-4272-808C-C91D727D4BA2}"/>
              </a:ext>
            </a:extLst>
          </p:cNvPr>
          <p:cNvGrpSpPr/>
          <p:nvPr/>
        </p:nvGrpSpPr>
        <p:grpSpPr>
          <a:xfrm>
            <a:off x="2989360" y="614047"/>
            <a:ext cx="1271880" cy="230760"/>
            <a:chOff x="2989360" y="614047"/>
            <a:chExt cx="12718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94A4AC-7236-46F8-A37D-ABDB9AED7B33}"/>
                    </a:ext>
                  </a:extLst>
                </p14:cNvPr>
                <p14:cNvContentPartPr/>
                <p14:nvPr/>
              </p14:nvContentPartPr>
              <p14:xfrm>
                <a:off x="3104200" y="693247"/>
                <a:ext cx="35280" cy="30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94A4AC-7236-46F8-A37D-ABDB9AED7B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5200" y="684247"/>
                  <a:ext cx="52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05093C-1B6B-47C2-9975-495796BB26D8}"/>
                    </a:ext>
                  </a:extLst>
                </p14:cNvPr>
                <p14:cNvContentPartPr/>
                <p14:nvPr/>
              </p14:nvContentPartPr>
              <p14:xfrm>
                <a:off x="2989360" y="690007"/>
                <a:ext cx="96480" cy="15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05093C-1B6B-47C2-9975-495796BB26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0360" y="681007"/>
                  <a:ext cx="114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5E25AA-9AED-46C4-98C8-DA9595D1B926}"/>
                    </a:ext>
                  </a:extLst>
                </p14:cNvPr>
                <p14:cNvContentPartPr/>
                <p14:nvPr/>
              </p14:nvContentPartPr>
              <p14:xfrm>
                <a:off x="3198520" y="639967"/>
                <a:ext cx="12240" cy="1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5E25AA-9AED-46C4-98C8-DA9595D1B9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9520" y="631327"/>
                  <a:ext cx="29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862E27-CFA0-4440-BA33-2B86B95E9631}"/>
                    </a:ext>
                  </a:extLst>
                </p14:cNvPr>
                <p14:cNvContentPartPr/>
                <p14:nvPr/>
              </p14:nvContentPartPr>
              <p14:xfrm>
                <a:off x="3261880" y="659767"/>
                <a:ext cx="250920" cy="10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862E27-CFA0-4440-BA33-2B86B95E96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52880" y="650767"/>
                  <a:ext cx="268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CFB2FB-2CB6-4E29-88F8-19F634B09388}"/>
                    </a:ext>
                  </a:extLst>
                </p14:cNvPr>
                <p14:cNvContentPartPr/>
                <p14:nvPr/>
              </p14:nvContentPartPr>
              <p14:xfrm>
                <a:off x="3473560" y="614047"/>
                <a:ext cx="137880" cy="18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CFB2FB-2CB6-4E29-88F8-19F634B093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4920" y="605047"/>
                  <a:ext cx="15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5FA1B7-A5DB-4670-92C1-DBABD26FBA23}"/>
                    </a:ext>
                  </a:extLst>
                </p14:cNvPr>
                <p14:cNvContentPartPr/>
                <p14:nvPr/>
              </p14:nvContentPartPr>
              <p14:xfrm>
                <a:off x="3770200" y="677047"/>
                <a:ext cx="178200" cy="9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5FA1B7-A5DB-4670-92C1-DBABD26FBA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1200" y="668407"/>
                  <a:ext cx="195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D7AD8E-635A-4DCB-B10F-5637C98FF277}"/>
                    </a:ext>
                  </a:extLst>
                </p14:cNvPr>
                <p14:cNvContentPartPr/>
                <p14:nvPr/>
              </p14:nvContentPartPr>
              <p14:xfrm>
                <a:off x="4159720" y="638527"/>
                <a:ext cx="101520" cy="10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D7AD8E-635A-4DCB-B10F-5637C98FF2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1080" y="629887"/>
                  <a:ext cx="119160" cy="12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>
            <a:extLst>
              <a:ext uri="{FF2B5EF4-FFF2-40B4-BE49-F238E27FC236}">
                <a16:creationId xmlns:a16="http://schemas.microsoft.com/office/drawing/2014/main" id="{716639AD-F8B6-495F-99BB-A8C15DA67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 Update:  Insertion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5E24636-92A6-40B8-ACF3-4EDA7B7562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067662"/>
            <a:ext cx="7653603" cy="5263469"/>
          </a:xfrm>
        </p:spPr>
        <p:txBody>
          <a:bodyPr/>
          <a:lstStyle/>
          <a:p>
            <a:r>
              <a:rPr lang="en-US" altLang="en-US" b="1" dirty="0"/>
              <a:t>Single-level index insertion:</a:t>
            </a:r>
          </a:p>
          <a:p>
            <a:pPr lvl="1"/>
            <a:r>
              <a:rPr lang="en-US" altLang="en-US" dirty="0"/>
              <a:t>Perform </a:t>
            </a:r>
            <a:r>
              <a:rPr lang="en-US" altLang="en-US" dirty="0">
                <a:solidFill>
                  <a:srgbClr val="FF0000"/>
                </a:solidFill>
              </a:rPr>
              <a:t>a lookup </a:t>
            </a:r>
            <a:r>
              <a:rPr lang="en-US" altLang="en-US" dirty="0"/>
              <a:t>using the search-key value of the record to be inserted.</a:t>
            </a:r>
          </a:p>
          <a:p>
            <a:pPr lvl="1"/>
            <a:r>
              <a:rPr lang="en-US" altLang="en-US" b="1" dirty="0"/>
              <a:t>Dense indices</a:t>
            </a:r>
            <a:r>
              <a:rPr lang="en-US" altLang="en-US" dirty="0"/>
              <a:t> – if the search-key value does not appear in the index, insert it</a:t>
            </a:r>
          </a:p>
          <a:p>
            <a:pPr lvl="2"/>
            <a:r>
              <a:rPr lang="en-US" altLang="en-US" dirty="0"/>
              <a:t>Indices are maintained as sequential files</a:t>
            </a:r>
          </a:p>
          <a:p>
            <a:pPr lvl="2"/>
            <a:r>
              <a:rPr lang="en-US" altLang="en-US" dirty="0"/>
              <a:t>Need to create space for new entry, </a:t>
            </a:r>
            <a:r>
              <a:rPr lang="en-US" altLang="en-US" b="1" dirty="0"/>
              <a:t>overflow block</a:t>
            </a:r>
            <a:r>
              <a:rPr lang="en-US" altLang="en-US" dirty="0"/>
              <a:t>s may be required</a:t>
            </a:r>
          </a:p>
          <a:p>
            <a:pPr lvl="1"/>
            <a:r>
              <a:rPr lang="en-US" altLang="en-US" b="1" dirty="0"/>
              <a:t>Sparse indices</a:t>
            </a:r>
            <a:r>
              <a:rPr lang="en-US" altLang="en-US" dirty="0"/>
              <a:t> – if index stores an entry for each block of the file, no change needs to be made to the index unless a new block is created.  </a:t>
            </a:r>
          </a:p>
          <a:p>
            <a:pPr lvl="2"/>
            <a:r>
              <a:rPr lang="en-US" altLang="en-US" dirty="0"/>
              <a:t>If a </a:t>
            </a:r>
            <a:r>
              <a:rPr lang="en-US" altLang="en-US" dirty="0">
                <a:solidFill>
                  <a:srgbClr val="FF0000"/>
                </a:solidFill>
              </a:rPr>
              <a:t>new block </a:t>
            </a:r>
            <a:r>
              <a:rPr lang="en-US" altLang="en-US" dirty="0"/>
              <a:t>is created, the </a:t>
            </a:r>
            <a:r>
              <a:rPr lang="en-US" altLang="en-US" dirty="0">
                <a:solidFill>
                  <a:srgbClr val="FF0000"/>
                </a:solidFill>
              </a:rPr>
              <a:t>first search-key </a:t>
            </a:r>
            <a:r>
              <a:rPr lang="en-US" altLang="en-US" dirty="0"/>
              <a:t>value appearing in the new block is inserted into the index.</a:t>
            </a:r>
          </a:p>
          <a:p>
            <a:r>
              <a:rPr lang="en-US" altLang="en-US" b="1" dirty="0"/>
              <a:t>Multilevel insertion and deletion:</a:t>
            </a:r>
            <a:r>
              <a:rPr lang="en-US" altLang="en-US" dirty="0"/>
              <a:t>  algorithms are simple extensions of the single-level algorithms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221E-9C52-442B-B60E-604C6F42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Indices on Multiple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3A1F-9167-438A-AF27-3662D79CF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34" y="1067662"/>
            <a:ext cx="7653603" cy="5263469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Composite search key</a:t>
            </a:r>
            <a:r>
              <a:rPr lang="en-IN" dirty="0"/>
              <a:t> - </a:t>
            </a:r>
            <a:r>
              <a:rPr lang="en-US" dirty="0">
                <a:solidFill>
                  <a:srgbClr val="0070C0"/>
                </a:solidFill>
              </a:rPr>
              <a:t>A search-key containing more than one attribute </a:t>
            </a:r>
            <a:r>
              <a:rPr lang="en-IN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IN" dirty="0"/>
              <a:t>E.g., index on </a:t>
            </a:r>
            <a:r>
              <a:rPr lang="en-IN" i="1" dirty="0"/>
              <a:t>instructor</a:t>
            </a:r>
            <a:r>
              <a:rPr lang="en-IN" dirty="0"/>
              <a:t> relation on attributes (</a:t>
            </a:r>
            <a:r>
              <a:rPr lang="en-IN" i="1" dirty="0"/>
              <a:t>name, ID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Values are sorted lexicographically</a:t>
            </a:r>
          </a:p>
          <a:p>
            <a:pPr lvl="2"/>
            <a:r>
              <a:rPr lang="en-IN" dirty="0"/>
              <a:t>E.g.  (John, 12121) &lt; (John, 13514)  and </a:t>
            </a:r>
            <a:br>
              <a:rPr lang="en-IN" dirty="0"/>
            </a:br>
            <a:r>
              <a:rPr lang="en-IN" dirty="0"/>
              <a:t>        (John, 13514) &lt; (Peter, 11223)</a:t>
            </a:r>
          </a:p>
          <a:p>
            <a:pPr lvl="1"/>
            <a:r>
              <a:rPr lang="en-IN" dirty="0"/>
              <a:t>Can query on just </a:t>
            </a:r>
            <a:r>
              <a:rPr lang="en-IN" i="1" dirty="0"/>
              <a:t>name</a:t>
            </a:r>
            <a:r>
              <a:rPr lang="en-IN" dirty="0"/>
              <a:t>, or on (</a:t>
            </a:r>
            <a:r>
              <a:rPr lang="en-IN" i="1" dirty="0"/>
              <a:t>name, ID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A56B71-43F6-4DEB-BB68-349E69F26756}"/>
                  </a:ext>
                </a:extLst>
              </p14:cNvPr>
              <p14:cNvContentPartPr/>
              <p14:nvPr/>
            </p14:nvContentPartPr>
            <p14:xfrm>
              <a:off x="6256017" y="1816703"/>
              <a:ext cx="4680" cy="4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A56B71-43F6-4DEB-BB68-349E69F267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377" y="1808063"/>
                <a:ext cx="223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F0947B9-860D-431A-BFFF-D6C9518E6C29}"/>
              </a:ext>
            </a:extLst>
          </p:cNvPr>
          <p:cNvGrpSpPr/>
          <p:nvPr/>
        </p:nvGrpSpPr>
        <p:grpSpPr>
          <a:xfrm>
            <a:off x="7135497" y="2004983"/>
            <a:ext cx="176760" cy="103680"/>
            <a:chOff x="7135497" y="2004983"/>
            <a:chExt cx="1767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B3EB98-E938-4A21-9692-E77351ABF6A2}"/>
                    </a:ext>
                  </a:extLst>
                </p14:cNvPr>
                <p14:cNvContentPartPr/>
                <p14:nvPr/>
              </p14:nvContentPartPr>
              <p14:xfrm>
                <a:off x="7255377" y="2004983"/>
                <a:ext cx="31680" cy="10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B3EB98-E938-4A21-9692-E77351ABF6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6377" y="1995983"/>
                  <a:ext cx="49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839D77-9E68-4FE1-A883-07C4439181BE}"/>
                    </a:ext>
                  </a:extLst>
                </p14:cNvPr>
                <p14:cNvContentPartPr/>
                <p14:nvPr/>
              </p14:nvContentPartPr>
              <p14:xfrm>
                <a:off x="7135497" y="2033423"/>
                <a:ext cx="176760" cy="47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839D77-9E68-4FE1-A883-07C4439181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26857" y="2024423"/>
                  <a:ext cx="194400" cy="6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6368DA-A55D-46E6-ABF2-709326AD3111}"/>
                  </a:ext>
                </a:extLst>
              </p14:cNvPr>
              <p14:cNvContentPartPr/>
              <p14:nvPr/>
            </p14:nvContentPartPr>
            <p14:xfrm>
              <a:off x="3704697" y="2335103"/>
              <a:ext cx="82440" cy="10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6368DA-A55D-46E6-ABF2-709326AD31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96057" y="2326463"/>
                <a:ext cx="1000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C6A7D3-1E50-4A8B-9E16-F257B87C4452}"/>
                  </a:ext>
                </a:extLst>
              </p14:cNvPr>
              <p14:cNvContentPartPr/>
              <p14:nvPr/>
            </p14:nvContentPartPr>
            <p14:xfrm>
              <a:off x="5231097" y="2372903"/>
              <a:ext cx="7920" cy="5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C6A7D3-1E50-4A8B-9E16-F257B87C44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2097" y="2363903"/>
                <a:ext cx="25560" cy="68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7B1AC4-296A-4C60-8F9B-22C95C8566CF}"/>
              </a:ext>
            </a:extLst>
          </p:cNvPr>
          <p:cNvSpPr txBox="1"/>
          <p:nvPr/>
        </p:nvSpPr>
        <p:spPr>
          <a:xfrm>
            <a:off x="2029968" y="392786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Take(</a:t>
            </a:r>
            <a:r>
              <a:rPr lang="en-US" dirty="0" err="1"/>
              <a:t>course_id,semester,year</a:t>
            </a:r>
            <a:r>
              <a:rPr lang="en-US" dirty="0"/>
              <a:t>)   </a:t>
            </a:r>
          </a:p>
          <a:p>
            <a:r>
              <a:rPr lang="en-US" dirty="0"/>
              <a:t>  find all students registered for a course in a particular semester.</a:t>
            </a:r>
          </a:p>
        </p:txBody>
      </p:sp>
    </p:spTree>
    <p:extLst>
      <p:ext uri="{BB962C8B-B14F-4D97-AF65-F5344CB8AC3E}">
        <p14:creationId xmlns:p14="http://schemas.microsoft.com/office/powerpoint/2010/main" val="423181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>
            <a:extLst>
              <a:ext uri="{FF2B5EF4-FFF2-40B4-BE49-F238E27FC236}">
                <a16:creationId xmlns:a16="http://schemas.microsoft.com/office/drawing/2014/main" id="{DEFA663B-A102-4E3E-8A2F-E81DCB5BE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2162B0D-B51D-446C-A191-D7BE1B404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767" y="1310327"/>
            <a:ext cx="7508521" cy="461422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Disadvantage of indexed-sequential files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Performance degrades </a:t>
            </a:r>
            <a:r>
              <a:rPr lang="en-US" altLang="en-US" dirty="0"/>
              <a:t>as file grows, since many </a:t>
            </a:r>
            <a:r>
              <a:rPr lang="en-US" altLang="en-US" b="1" dirty="0"/>
              <a:t>overflow blocks </a:t>
            </a:r>
            <a:r>
              <a:rPr lang="en-US" altLang="en-US" dirty="0"/>
              <a:t>get created.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Periodic </a:t>
            </a:r>
            <a:r>
              <a:rPr lang="en-US" altLang="en-US" dirty="0">
                <a:solidFill>
                  <a:srgbClr val="FF0000"/>
                </a:solidFill>
              </a:rPr>
              <a:t>reorganization</a:t>
            </a:r>
            <a:r>
              <a:rPr lang="en-US" altLang="en-US" dirty="0"/>
              <a:t> of entire file is required.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Advantage of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 files:  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Automatically reorganizes itself </a:t>
            </a:r>
            <a:r>
              <a:rPr lang="en-US" altLang="en-US" dirty="0"/>
              <a:t>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B050"/>
                </a:solidFill>
              </a:rPr>
              <a:t>Reorganization of entire file is not required </a:t>
            </a:r>
            <a:r>
              <a:rPr lang="en-US" altLang="en-US" dirty="0"/>
              <a:t>to maintain performance.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(Minor) disadvantage of B</a:t>
            </a:r>
            <a:r>
              <a:rPr lang="en-US" altLang="en-US" baseline="30000" dirty="0"/>
              <a:t>+</a:t>
            </a:r>
            <a:r>
              <a:rPr lang="en-US" altLang="en-US" dirty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Extra insertion and deletion overhead</a:t>
            </a:r>
            <a:r>
              <a:rPr lang="en-US" altLang="en-US" dirty="0">
                <a:solidFill>
                  <a:schemeClr val="tx2"/>
                </a:solidFill>
              </a:rPr>
              <a:t>, space overhead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Advantages of B</a:t>
            </a:r>
            <a:r>
              <a:rPr lang="en-US" altLang="en-US" baseline="30000" dirty="0"/>
              <a:t>+</a:t>
            </a:r>
            <a:r>
              <a:rPr lang="en-US" altLang="en-US" dirty="0"/>
              <a:t>-trees outweigh disadvantages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-trees are used extensively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Example of B</a:t>
            </a:r>
            <a:r>
              <a:rPr lang="en-US" altLang="en-US" baseline="30000" dirty="0">
                <a:effectLst/>
              </a:rPr>
              <a:t>+</a:t>
            </a:r>
            <a:r>
              <a:rPr lang="en-US" altLang="en-US" dirty="0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66825" y="5692775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70000" y="2995613"/>
            <a:ext cx="19050" cy="268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26206" y="1176337"/>
            <a:ext cx="8891587" cy="5030787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819A0-999E-431C-A396-00C13068BF2B}"/>
              </a:ext>
            </a:extLst>
          </p:cNvPr>
          <p:cNvGrpSpPr/>
          <p:nvPr/>
        </p:nvGrpSpPr>
        <p:grpSpPr>
          <a:xfrm>
            <a:off x="7897617" y="3012623"/>
            <a:ext cx="93600" cy="73440"/>
            <a:chOff x="7897617" y="3012623"/>
            <a:chExt cx="936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92B4BA-90AE-45EA-95BD-78AD75854C4E}"/>
                    </a:ext>
                  </a:extLst>
                </p14:cNvPr>
                <p14:cNvContentPartPr/>
                <p14:nvPr/>
              </p14:nvContentPartPr>
              <p14:xfrm>
                <a:off x="7897617" y="308570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92B4BA-90AE-45EA-95BD-78AD75854C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88977" y="3077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B79766-1B47-4C82-8CBF-0DABFBF09ACE}"/>
                    </a:ext>
                  </a:extLst>
                </p14:cNvPr>
                <p14:cNvContentPartPr/>
                <p14:nvPr/>
              </p14:nvContentPartPr>
              <p14:xfrm>
                <a:off x="7958457" y="3012623"/>
                <a:ext cx="3276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B79766-1B47-4C82-8CBF-0DABFBF09A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9457" y="3003983"/>
                  <a:ext cx="5040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DD3FB0-2D2B-4DBD-8B89-14D86BCEAF68}"/>
                  </a:ext>
                </a:extLst>
              </p14:cNvPr>
              <p14:cNvContentPartPr/>
              <p14:nvPr/>
            </p14:nvContentPartPr>
            <p14:xfrm>
              <a:off x="526257" y="2993543"/>
              <a:ext cx="14760" cy="5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DD3FB0-2D2B-4DBD-8B89-14D86BCEAF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617" y="2984543"/>
                <a:ext cx="3240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492DDE3-FC9C-42BB-BE7F-B7AE075C4D61}"/>
              </a:ext>
            </a:extLst>
          </p:cNvPr>
          <p:cNvGrpSpPr/>
          <p:nvPr/>
        </p:nvGrpSpPr>
        <p:grpSpPr>
          <a:xfrm>
            <a:off x="168057" y="2924783"/>
            <a:ext cx="27720" cy="49680"/>
            <a:chOff x="168057" y="2924783"/>
            <a:chExt cx="2772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D5E4C5-EB1B-4C34-8416-5BF7AE849B3E}"/>
                    </a:ext>
                  </a:extLst>
                </p14:cNvPr>
                <p14:cNvContentPartPr/>
                <p14:nvPr/>
              </p14:nvContentPartPr>
              <p14:xfrm>
                <a:off x="168057" y="2955383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D5E4C5-EB1B-4C34-8416-5BF7AE849B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417" y="2946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45FDBC-B7F0-4921-8573-9AB4C75C92EB}"/>
                    </a:ext>
                  </a:extLst>
                </p14:cNvPr>
                <p14:cNvContentPartPr/>
                <p14:nvPr/>
              </p14:nvContentPartPr>
              <p14:xfrm>
                <a:off x="177417" y="2924783"/>
                <a:ext cx="18360" cy="49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45FDBC-B7F0-4921-8573-9AB4C75C92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777" y="2915783"/>
                  <a:ext cx="3600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B71DB74-B2F5-42FC-8F0A-EEC8BC4B441F}"/>
                  </a:ext>
                </a:extLst>
              </p14:cNvPr>
              <p14:cNvContentPartPr/>
              <p14:nvPr/>
            </p14:nvContentPartPr>
            <p14:xfrm>
              <a:off x="1239777" y="2987063"/>
              <a:ext cx="30600" cy="18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B71DB74-B2F5-42FC-8F0A-EEC8BC4B44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31137" y="2978063"/>
                <a:ext cx="482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61F682-D029-402B-9621-213FBC7034AB}"/>
                  </a:ext>
                </a:extLst>
              </p14:cNvPr>
              <p14:cNvContentPartPr/>
              <p14:nvPr/>
            </p14:nvContentPartPr>
            <p14:xfrm>
              <a:off x="5372217" y="5331383"/>
              <a:ext cx="3960" cy="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61F682-D029-402B-9621-213FBC7034A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3217" y="5322743"/>
                <a:ext cx="21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8330DA6-4EFC-4F08-BF73-BA46B204B015}"/>
                  </a:ext>
                </a:extLst>
              </p14:cNvPr>
              <p14:cNvContentPartPr/>
              <p14:nvPr/>
            </p14:nvContentPartPr>
            <p14:xfrm>
              <a:off x="5455017" y="5719463"/>
              <a:ext cx="19800" cy="37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8330DA6-4EFC-4F08-BF73-BA46B204B0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6017" y="5710463"/>
                <a:ext cx="37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47DBD0-9905-4D97-8588-7B9D2BBD6D23}"/>
                  </a:ext>
                </a:extLst>
              </p14:cNvPr>
              <p14:cNvContentPartPr/>
              <p14:nvPr/>
            </p14:nvContentPartPr>
            <p14:xfrm>
              <a:off x="515457" y="3110543"/>
              <a:ext cx="10800" cy="21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47DBD0-9905-4D97-8588-7B9D2BBD6D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6457" y="3101903"/>
                <a:ext cx="28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FF36997-671C-4C5C-B97C-1CA86D3FC782}"/>
                  </a:ext>
                </a:extLst>
              </p14:cNvPr>
              <p14:cNvContentPartPr/>
              <p14:nvPr/>
            </p14:nvContentPartPr>
            <p14:xfrm>
              <a:off x="2382777" y="1893743"/>
              <a:ext cx="36000" cy="28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FF36997-671C-4C5C-B97C-1CA86D3FC7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74137" y="1885103"/>
                <a:ext cx="536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35D45EE-DD3C-4BF9-A0F1-3EFA9F6AD121}"/>
                  </a:ext>
                </a:extLst>
              </p14:cNvPr>
              <p14:cNvContentPartPr/>
              <p14:nvPr/>
            </p14:nvContentPartPr>
            <p14:xfrm>
              <a:off x="2891097" y="1918583"/>
              <a:ext cx="26640" cy="32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35D45EE-DD3C-4BF9-A0F1-3EFA9F6AD12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82457" y="1909943"/>
                <a:ext cx="44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9950" name="Ink 39949">
                <a:extLst>
                  <a:ext uri="{FF2B5EF4-FFF2-40B4-BE49-F238E27FC236}">
                    <a16:creationId xmlns:a16="http://schemas.microsoft.com/office/drawing/2014/main" id="{74540CF1-0C99-4CE5-8A1E-1AB54C666D96}"/>
                  </a:ext>
                </a:extLst>
              </p14:cNvPr>
              <p14:cNvContentPartPr/>
              <p14:nvPr/>
            </p14:nvContentPartPr>
            <p14:xfrm>
              <a:off x="4210840" y="1236127"/>
              <a:ext cx="53280" cy="15120"/>
            </p14:xfrm>
          </p:contentPart>
        </mc:Choice>
        <mc:Fallback xmlns="">
          <p:pic>
            <p:nvPicPr>
              <p:cNvPr id="39950" name="Ink 39949">
                <a:extLst>
                  <a:ext uri="{FF2B5EF4-FFF2-40B4-BE49-F238E27FC236}">
                    <a16:creationId xmlns:a16="http://schemas.microsoft.com/office/drawing/2014/main" id="{74540CF1-0C99-4CE5-8A1E-1AB54C666D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02200" y="1227127"/>
                <a:ext cx="70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9951" name="Ink 39950">
                <a:extLst>
                  <a:ext uri="{FF2B5EF4-FFF2-40B4-BE49-F238E27FC236}">
                    <a16:creationId xmlns:a16="http://schemas.microsoft.com/office/drawing/2014/main" id="{8A5A485C-5094-4544-AB4F-887E776E6916}"/>
                  </a:ext>
                </a:extLst>
              </p14:cNvPr>
              <p14:cNvContentPartPr/>
              <p14:nvPr/>
            </p14:nvContentPartPr>
            <p14:xfrm>
              <a:off x="3571480" y="1609447"/>
              <a:ext cx="86040" cy="11160"/>
            </p14:xfrm>
          </p:contentPart>
        </mc:Choice>
        <mc:Fallback xmlns="">
          <p:pic>
            <p:nvPicPr>
              <p:cNvPr id="39951" name="Ink 39950">
                <a:extLst>
                  <a:ext uri="{FF2B5EF4-FFF2-40B4-BE49-F238E27FC236}">
                    <a16:creationId xmlns:a16="http://schemas.microsoft.com/office/drawing/2014/main" id="{8A5A485C-5094-4544-AB4F-887E776E69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62840" y="1600447"/>
                <a:ext cx="103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9953" name="Ink 39952">
                <a:extLst>
                  <a:ext uri="{FF2B5EF4-FFF2-40B4-BE49-F238E27FC236}">
                    <a16:creationId xmlns:a16="http://schemas.microsoft.com/office/drawing/2014/main" id="{365D9B3E-D81F-4708-A4A9-6CC4175863A1}"/>
                  </a:ext>
                </a:extLst>
              </p14:cNvPr>
              <p14:cNvContentPartPr/>
              <p14:nvPr/>
            </p14:nvContentPartPr>
            <p14:xfrm>
              <a:off x="5196880" y="1107607"/>
              <a:ext cx="6480" cy="16200"/>
            </p14:xfrm>
          </p:contentPart>
        </mc:Choice>
        <mc:Fallback xmlns="">
          <p:pic>
            <p:nvPicPr>
              <p:cNvPr id="39953" name="Ink 39952">
                <a:extLst>
                  <a:ext uri="{FF2B5EF4-FFF2-40B4-BE49-F238E27FC236}">
                    <a16:creationId xmlns:a16="http://schemas.microsoft.com/office/drawing/2014/main" id="{365D9B3E-D81F-4708-A4A9-6CC4175863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88240" y="1098607"/>
                <a:ext cx="2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9960" name="Ink 39959">
                <a:extLst>
                  <a:ext uri="{FF2B5EF4-FFF2-40B4-BE49-F238E27FC236}">
                    <a16:creationId xmlns:a16="http://schemas.microsoft.com/office/drawing/2014/main" id="{40FCA2EE-BE5F-4D07-9434-BB0CB8EA3269}"/>
                  </a:ext>
                </a:extLst>
              </p14:cNvPr>
              <p14:cNvContentPartPr/>
              <p14:nvPr/>
            </p14:nvContentPartPr>
            <p14:xfrm>
              <a:off x="1302760" y="2274727"/>
              <a:ext cx="38160" cy="114840"/>
            </p14:xfrm>
          </p:contentPart>
        </mc:Choice>
        <mc:Fallback xmlns="">
          <p:pic>
            <p:nvPicPr>
              <p:cNvPr id="39960" name="Ink 39959">
                <a:extLst>
                  <a:ext uri="{FF2B5EF4-FFF2-40B4-BE49-F238E27FC236}">
                    <a16:creationId xmlns:a16="http://schemas.microsoft.com/office/drawing/2014/main" id="{40FCA2EE-BE5F-4D07-9434-BB0CB8EA32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94120" y="2265727"/>
                <a:ext cx="558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9961" name="Ink 39960">
                <a:extLst>
                  <a:ext uri="{FF2B5EF4-FFF2-40B4-BE49-F238E27FC236}">
                    <a16:creationId xmlns:a16="http://schemas.microsoft.com/office/drawing/2014/main" id="{35CCF49C-C58B-4849-B81E-D4C32D800243}"/>
                  </a:ext>
                </a:extLst>
              </p14:cNvPr>
              <p14:cNvContentPartPr/>
              <p14:nvPr/>
            </p14:nvContentPartPr>
            <p14:xfrm>
              <a:off x="2297440" y="2400727"/>
              <a:ext cx="26280" cy="33840"/>
            </p14:xfrm>
          </p:contentPart>
        </mc:Choice>
        <mc:Fallback xmlns="">
          <p:pic>
            <p:nvPicPr>
              <p:cNvPr id="39961" name="Ink 39960">
                <a:extLst>
                  <a:ext uri="{FF2B5EF4-FFF2-40B4-BE49-F238E27FC236}">
                    <a16:creationId xmlns:a16="http://schemas.microsoft.com/office/drawing/2014/main" id="{35CCF49C-C58B-4849-B81E-D4C32D8002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88440" y="2391727"/>
                <a:ext cx="43920" cy="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0CF0364C-58B4-4A6A-9B92-073801C0C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F57DD97-E2B1-42A4-90D4-BD88E0EEB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224828"/>
            <a:ext cx="7814845" cy="3861525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  <a:p>
            <a:r>
              <a:rPr lang="en-US" altLang="en-US" dirty="0"/>
              <a:t>Ordered Indices </a:t>
            </a:r>
          </a:p>
          <a:p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 Files</a:t>
            </a:r>
          </a:p>
          <a:p>
            <a:r>
              <a:rPr lang="en-US" altLang="en-US" dirty="0"/>
              <a:t>B-Tree Index Files</a:t>
            </a:r>
          </a:p>
          <a:p>
            <a:r>
              <a:rPr lang="en-US" altLang="en-US" dirty="0"/>
              <a:t>Hashing</a:t>
            </a:r>
          </a:p>
          <a:p>
            <a:r>
              <a:rPr lang="en-US" altLang="en-US" dirty="0" err="1"/>
              <a:t>Spatio</a:t>
            </a:r>
            <a:r>
              <a:rPr lang="en-US" altLang="en-US" dirty="0"/>
              <a:t>-Temporal Indexing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07CFB251-EA2C-47DA-B685-A75D8DCDB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D53499C-F106-46F2-BF14-D21BEF327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581695"/>
            <a:ext cx="7246937" cy="4244975"/>
          </a:xfrm>
        </p:spPr>
        <p:txBody>
          <a:bodyPr/>
          <a:lstStyle/>
          <a:p>
            <a:r>
              <a:rPr lang="en-US" altLang="en-US" dirty="0"/>
              <a:t>All paths from root to leaf are of the same length</a:t>
            </a:r>
          </a:p>
          <a:p>
            <a:r>
              <a:rPr lang="en-US" altLang="en-US" dirty="0"/>
              <a:t>Each node that is not a root or a leaf has </a:t>
            </a:r>
            <a:r>
              <a:rPr lang="en-US" altLang="en-US" dirty="0">
                <a:solidFill>
                  <a:schemeClr val="tx2"/>
                </a:solidFill>
              </a:rPr>
              <a:t>between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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/2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</a:t>
            </a:r>
            <a:r>
              <a:rPr lang="en-US" altLang="en-US" dirty="0">
                <a:solidFill>
                  <a:schemeClr val="tx2"/>
                </a:solidFill>
              </a:rPr>
              <a:t> and 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 children.</a:t>
            </a:r>
          </a:p>
          <a:p>
            <a:r>
              <a:rPr lang="en-US" altLang="en-US" dirty="0"/>
              <a:t>A leaf node has between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</a:t>
            </a:r>
            <a:r>
              <a:rPr lang="en-US" altLang="en-US" dirty="0">
                <a:solidFill>
                  <a:schemeClr val="tx2"/>
                </a:solidFill>
              </a:rPr>
              <a:t>(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–1)/2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</a:t>
            </a:r>
            <a:r>
              <a:rPr lang="en-US" altLang="en-US" dirty="0">
                <a:solidFill>
                  <a:schemeClr val="tx2"/>
                </a:solidFill>
              </a:rPr>
              <a:t> and </a:t>
            </a:r>
            <a:r>
              <a:rPr lang="en-US" altLang="en-US" i="1" dirty="0">
                <a:solidFill>
                  <a:schemeClr val="tx2"/>
                </a:solidFill>
              </a:rPr>
              <a:t>n</a:t>
            </a:r>
            <a:r>
              <a:rPr lang="en-US" altLang="en-US" dirty="0">
                <a:solidFill>
                  <a:schemeClr val="tx2"/>
                </a:solidFill>
              </a:rPr>
              <a:t>–1 </a:t>
            </a:r>
            <a:r>
              <a:rPr lang="en-US" altLang="en-US" sz="2400" dirty="0">
                <a:solidFill>
                  <a:schemeClr val="tx2"/>
                </a:solidFill>
              </a:rPr>
              <a:t>values</a:t>
            </a:r>
          </a:p>
          <a:p>
            <a:r>
              <a:rPr lang="en-US" altLang="en-US" dirty="0"/>
              <a:t>Special cases: </a:t>
            </a:r>
          </a:p>
          <a:p>
            <a:pPr lvl="1"/>
            <a:r>
              <a:rPr lang="en-US" altLang="en-US" dirty="0"/>
              <a:t>If the root is not a leaf, it has at least 2 children.</a:t>
            </a:r>
          </a:p>
          <a:p>
            <a:pPr lvl="1"/>
            <a:r>
              <a:rPr lang="en-US" altLang="en-US" dirty="0"/>
              <a:t>If the root is a leaf (that is, there are no other nodes in the tree), it can have between </a:t>
            </a:r>
            <a:r>
              <a:rPr lang="en-US" altLang="en-US" b="1" dirty="0"/>
              <a:t>0 and (</a:t>
            </a:r>
            <a:r>
              <a:rPr lang="en-US" altLang="en-US" b="1" i="1" dirty="0"/>
              <a:t>n</a:t>
            </a:r>
            <a:r>
              <a:rPr lang="en-US" altLang="en-US" b="1" dirty="0"/>
              <a:t>–1) values</a:t>
            </a:r>
            <a:r>
              <a:rPr lang="en-US" altLang="en-US" dirty="0"/>
              <a:t>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0EC1053-5CAA-4B1C-B11A-D206AA51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1158116"/>
            <a:ext cx="66040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A 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is a </a:t>
            </a:r>
            <a:r>
              <a:rPr kumimoji="0" lang="en-US" altLang="en-US" sz="1700" b="1" dirty="0"/>
              <a:t>rooted tree </a:t>
            </a:r>
            <a:r>
              <a:rPr kumimoji="0" lang="en-US" altLang="en-US" sz="1700" dirty="0"/>
              <a:t>satisfying the </a:t>
            </a:r>
            <a:r>
              <a:rPr kumimoji="0" lang="en-US" altLang="en-US" sz="1700" b="1" dirty="0"/>
              <a:t>following properties</a:t>
            </a:r>
            <a:r>
              <a:rPr kumimoji="0" lang="en-US" altLang="en-US" sz="1700" dirty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AB5AE5-BF91-41FF-8354-A4B3F0139435}"/>
                  </a:ext>
                </a:extLst>
              </p14:cNvPr>
              <p14:cNvContentPartPr/>
              <p14:nvPr/>
            </p14:nvContentPartPr>
            <p14:xfrm>
              <a:off x="5243337" y="3704183"/>
              <a:ext cx="20160" cy="2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AB5AE5-BF91-41FF-8354-A4B3F01394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34697" y="3695183"/>
                <a:ext cx="37800" cy="3888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B85717DE-6AB2-4591-8B3D-E956F598E0EC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9860" t="21652" r="2794" b="48263"/>
          <a:stretch/>
        </p:blipFill>
        <p:spPr bwMode="auto">
          <a:xfrm>
            <a:off x="374048" y="4580663"/>
            <a:ext cx="8395903" cy="209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8085FC6-4A92-4F65-BAF7-E4906F989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2DF636-C20B-414E-A588-A610771C9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pPr>
              <a:tabLst>
                <a:tab pos="1655763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</a:t>
            </a:r>
            <a:r>
              <a:rPr lang="en-US" altLang="en-US" dirty="0">
                <a:solidFill>
                  <a:schemeClr val="tx2"/>
                </a:solidFill>
              </a:rPr>
              <a:t>pointers to records </a:t>
            </a:r>
            <a:r>
              <a:rPr lang="en-US" altLang="en-US" dirty="0"/>
              <a:t>or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buckets of records </a:t>
            </a:r>
            <a:r>
              <a:rPr lang="en-US" altLang="en-US" dirty="0"/>
              <a:t>(for leaf nodes).</a:t>
            </a:r>
          </a:p>
          <a:p>
            <a:pPr>
              <a:tabLst>
                <a:tab pos="1655763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r>
              <a:rPr lang="en-US" altLang="en-US" baseline="-25000" dirty="0"/>
              <a:t>        </a:t>
            </a:r>
            <a:r>
              <a:rPr lang="en-US" altLang="en-US" dirty="0"/>
              <a:t>(Initially assume no duplicate keys, address duplicates later)</a:t>
            </a:r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-65" charset="2"/>
              <a:buNone/>
              <a:tabLst>
                <a:tab pos="1655763" algn="l"/>
              </a:tabLst>
            </a:pPr>
            <a:endParaRPr lang="en-US" altLang="en-US" dirty="0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61F7658D-8529-4C17-B4AA-522328E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37" y="1648063"/>
            <a:ext cx="5813424" cy="45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E03EFC-499E-4B2F-B9D1-4BFB2F0ADC90}"/>
                  </a:ext>
                </a:extLst>
              </p14:cNvPr>
              <p14:cNvContentPartPr/>
              <p14:nvPr/>
            </p14:nvContentPartPr>
            <p14:xfrm>
              <a:off x="2915577" y="1979423"/>
              <a:ext cx="1800" cy="16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E03EFC-499E-4B2F-B9D1-4BFB2F0ADC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6577" y="1970423"/>
                <a:ext cx="19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1EFE73-7F35-4146-B3DA-18E11B731E77}"/>
                  </a:ext>
                </a:extLst>
              </p14:cNvPr>
              <p14:cNvContentPartPr/>
              <p14:nvPr/>
            </p14:nvContentPartPr>
            <p14:xfrm>
              <a:off x="2691657" y="2003183"/>
              <a:ext cx="11880" cy="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1EFE73-7F35-4146-B3DA-18E11B731E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82657" y="1994183"/>
                <a:ext cx="29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8DC10A-D545-43C1-9EC9-A115FB9F96CB}"/>
                  </a:ext>
                </a:extLst>
              </p14:cNvPr>
              <p14:cNvContentPartPr/>
              <p14:nvPr/>
            </p14:nvContentPartPr>
            <p14:xfrm>
              <a:off x="4504617" y="1958543"/>
              <a:ext cx="37080" cy="74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8DC10A-D545-43C1-9EC9-A115FB9F96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95617" y="1949903"/>
                <a:ext cx="54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A082C8-7CDF-4ADC-B7E8-0E92B527387E}"/>
                  </a:ext>
                </a:extLst>
              </p14:cNvPr>
              <p14:cNvContentPartPr/>
              <p14:nvPr/>
            </p14:nvContentPartPr>
            <p14:xfrm>
              <a:off x="6191217" y="2010023"/>
              <a:ext cx="22320" cy="101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A082C8-7CDF-4ADC-B7E8-0E92B52738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2217" y="2001023"/>
                <a:ext cx="39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21B309-0DCE-4A6A-9260-06A6DE459BC1}"/>
                  </a:ext>
                </a:extLst>
              </p14:cNvPr>
              <p14:cNvContentPartPr/>
              <p14:nvPr/>
            </p14:nvContentPartPr>
            <p14:xfrm>
              <a:off x="2271537" y="1915703"/>
              <a:ext cx="43560" cy="10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21B309-0DCE-4A6A-9260-06A6DE459B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62537" y="1906703"/>
                <a:ext cx="612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972475-ADB8-45E6-9FFC-5AF950BD05DA}"/>
                  </a:ext>
                </a:extLst>
              </p14:cNvPr>
              <p14:cNvContentPartPr/>
              <p14:nvPr/>
            </p14:nvContentPartPr>
            <p14:xfrm>
              <a:off x="1770417" y="2191823"/>
              <a:ext cx="6480" cy="21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972475-ADB8-45E6-9FFC-5AF950BD05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1777" y="2183183"/>
                <a:ext cx="24120" cy="388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4E4A862-EE95-420C-22DF-529A68BCCCD4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rcRect l="29860" t="21652" r="2794" b="48263"/>
          <a:stretch/>
        </p:blipFill>
        <p:spPr bwMode="auto">
          <a:xfrm>
            <a:off x="374048" y="4580663"/>
            <a:ext cx="8395903" cy="209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30825248-ECF3-42B1-B321-CDFB41005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3B428D0-E1FF-4080-8E20-A5CE39542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589088"/>
            <a:ext cx="7933909" cy="4876800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i="1" dirty="0" err="1"/>
              <a:t>i</a:t>
            </a:r>
            <a:r>
              <a:rPr lang="en-US" altLang="en-US" dirty="0"/>
              <a:t> = 1, 2, . . ., </a:t>
            </a:r>
            <a:r>
              <a:rPr lang="en-US" altLang="en-US" i="1" dirty="0"/>
              <a:t>n–</a:t>
            </a:r>
            <a:r>
              <a:rPr lang="en-US" altLang="en-US" dirty="0"/>
              <a:t>1,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points to a file record with search-key value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ja-JP" altLang="en-US" dirty="0"/>
              <a:t>’</a:t>
            </a:r>
            <a:r>
              <a:rPr lang="en-US" altLang="ja-JP" dirty="0"/>
              <a:t>s search-key values are less than or equal to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ja-JP" altLang="en-US" dirty="0"/>
              <a:t>’</a:t>
            </a:r>
            <a:r>
              <a:rPr lang="en-US" altLang="ja-JP" dirty="0"/>
              <a:t>s search-key values</a:t>
            </a:r>
          </a:p>
          <a:p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6855706-2897-4A1C-BB15-612E6E12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79" y="1161707"/>
            <a:ext cx="312310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Properties of a </a:t>
            </a:r>
            <a:r>
              <a:rPr kumimoji="0" lang="en-US" altLang="en-US" sz="1700" dirty="0">
                <a:solidFill>
                  <a:srgbClr val="FF0000"/>
                </a:solidFill>
              </a:rPr>
              <a:t>leaf node</a:t>
            </a:r>
            <a:r>
              <a:rPr kumimoji="0" lang="en-US" altLang="en-US" sz="1700" dirty="0"/>
              <a:t>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0ABF95CC-E6C9-439C-8C6C-8B69BDB3EC8C}"/>
              </a:ext>
            </a:extLst>
          </p:cNvPr>
          <p:cNvGrpSpPr>
            <a:grpSpLocks/>
          </p:cNvGrpSpPr>
          <p:nvPr/>
        </p:nvGrpSpPr>
        <p:grpSpPr bwMode="auto">
          <a:xfrm>
            <a:off x="1100138" y="3052254"/>
            <a:ext cx="7505700" cy="3295650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012C4B4A-CC70-4617-8C41-85390F390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7BD2BFE1-0AF9-488E-85E2-AE4A1033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4D3011-38F2-4177-980E-CFB4FCA45977}"/>
                  </a:ext>
                </a:extLst>
              </p14:cNvPr>
              <p14:cNvContentPartPr/>
              <p14:nvPr/>
            </p14:nvContentPartPr>
            <p14:xfrm>
              <a:off x="4960017" y="5876063"/>
              <a:ext cx="4716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4D3011-38F2-4177-980E-CFB4FCA459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1017" y="5867063"/>
                <a:ext cx="64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F665A8-5A6B-4880-81A5-B7A4460FCCF0}"/>
                  </a:ext>
                </a:extLst>
              </p14:cNvPr>
              <p14:cNvContentPartPr/>
              <p14:nvPr/>
            </p14:nvContentPartPr>
            <p14:xfrm>
              <a:off x="1854297" y="3488183"/>
              <a:ext cx="35640" cy="11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F665A8-5A6B-4880-81A5-B7A4460FC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5297" y="3479183"/>
                <a:ext cx="532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945944-2215-41E4-B910-7CD6DB382BCA}"/>
                  </a:ext>
                </a:extLst>
              </p14:cNvPr>
              <p14:cNvContentPartPr/>
              <p14:nvPr/>
            </p14:nvContentPartPr>
            <p14:xfrm>
              <a:off x="4937697" y="5742863"/>
              <a:ext cx="76680" cy="2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945944-2215-41E4-B910-7CD6DB382B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8697" y="5734223"/>
                <a:ext cx="94320" cy="4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0977D842-A55D-45FB-A569-781D6F374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285B4-4C44-43C2-9590-DFD40215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r>
              <a:rPr lang="en-US" altLang="en-US" dirty="0"/>
              <a:t>Non leaf nodes form a </a:t>
            </a:r>
            <a:r>
              <a:rPr lang="en-US" altLang="en-US" dirty="0">
                <a:solidFill>
                  <a:srgbClr val="FF0000"/>
                </a:solidFill>
              </a:rPr>
              <a:t>multi-level sparse index </a:t>
            </a:r>
            <a:r>
              <a:rPr lang="en-US" altLang="en-US" dirty="0"/>
              <a:t>on the leaf nodes.  For a non-leaf node with </a:t>
            </a:r>
            <a:r>
              <a:rPr lang="en-US" altLang="en-US" i="1" dirty="0"/>
              <a:t>m</a:t>
            </a:r>
            <a:r>
              <a:rPr lang="en-US" altLang="en-US" dirty="0"/>
              <a:t> pointers:</a:t>
            </a:r>
          </a:p>
          <a:p>
            <a:pPr lvl="1"/>
            <a:r>
              <a:rPr lang="en-US" altLang="en-US" dirty="0"/>
              <a:t>All the search-keys in the subtree to which </a:t>
            </a:r>
            <a:r>
              <a:rPr lang="en-US" altLang="en-US" i="1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points </a:t>
            </a:r>
            <a:r>
              <a:rPr lang="en-US" altLang="en-US" dirty="0">
                <a:solidFill>
                  <a:schemeClr val="tx2"/>
                </a:solidFill>
              </a:rPr>
              <a:t>are less than </a:t>
            </a:r>
            <a:r>
              <a:rPr lang="en-US" altLang="en-US" i="1" dirty="0">
                <a:solidFill>
                  <a:schemeClr val="tx2"/>
                </a:solidFill>
              </a:rPr>
              <a:t>K</a:t>
            </a:r>
            <a:r>
              <a:rPr lang="en-US" altLang="en-US" baseline="-25000" dirty="0">
                <a:solidFill>
                  <a:schemeClr val="tx2"/>
                </a:solidFill>
              </a:rPr>
              <a:t>1 </a:t>
            </a:r>
            <a:endParaRPr lang="en-US" altLang="en-US" dirty="0">
              <a:solidFill>
                <a:schemeClr val="tx2"/>
              </a:solidFill>
            </a:endParaRPr>
          </a:p>
          <a:p>
            <a:pPr lvl="1"/>
            <a:r>
              <a:rPr lang="en-US" altLang="en-US" dirty="0"/>
              <a:t>For 2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points have </a:t>
            </a:r>
            <a:r>
              <a:rPr lang="en-US" altLang="en-US" b="1" dirty="0">
                <a:sym typeface="Symbol" panose="05050102010706020507" pitchFamily="18" charset="2"/>
              </a:rPr>
              <a:t>values greater than or equal to </a:t>
            </a:r>
            <a:r>
              <a:rPr lang="en-US" altLang="en-US" b="1" i="1" dirty="0">
                <a:sym typeface="Symbol" panose="05050102010706020507" pitchFamily="18" charset="2"/>
              </a:rPr>
              <a:t>K</a:t>
            </a:r>
            <a:r>
              <a:rPr lang="en-US" altLang="en-US" b="1" i="1" baseline="-25000" dirty="0">
                <a:sym typeface="Symbol" panose="05050102010706020507" pitchFamily="18" charset="2"/>
              </a:rPr>
              <a:t>i</a:t>
            </a:r>
            <a:r>
              <a:rPr lang="en-US" altLang="en-US" b="1" baseline="-25000" dirty="0">
                <a:sym typeface="Symbol" panose="05050102010706020507" pitchFamily="18" charset="2"/>
              </a:rPr>
              <a:t>–1</a:t>
            </a:r>
            <a:r>
              <a:rPr lang="en-US" altLang="en-US" b="1" dirty="0">
                <a:sym typeface="Symbol" panose="05050102010706020507" pitchFamily="18" charset="2"/>
              </a:rPr>
              <a:t> and less than </a:t>
            </a:r>
            <a:r>
              <a:rPr lang="en-US" altLang="en-US" b="1" i="1" dirty="0">
                <a:sym typeface="Symbol" panose="05050102010706020507" pitchFamily="18" charset="2"/>
              </a:rPr>
              <a:t>K</a:t>
            </a:r>
            <a:r>
              <a:rPr lang="en-US" altLang="en-US" b="1" i="1" baseline="-25000" dirty="0"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points have values greater than or equal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General structure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62FC7E36-0E9F-4C04-A7DA-9617738A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34" y="3750667"/>
            <a:ext cx="5147161" cy="3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66CE57-FD71-48A7-B00D-98C31BD2C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0" t="21652" r="2794" b="48263"/>
          <a:stretch/>
        </p:blipFill>
        <p:spPr bwMode="auto">
          <a:xfrm>
            <a:off x="374048" y="4527617"/>
            <a:ext cx="8395903" cy="209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F5056A-B20F-451C-828B-F8BE4380A35A}"/>
                  </a:ext>
                </a:extLst>
              </p14:cNvPr>
              <p14:cNvContentPartPr/>
              <p14:nvPr/>
            </p14:nvContentPartPr>
            <p14:xfrm>
              <a:off x="4630977" y="5242103"/>
              <a:ext cx="34200" cy="1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F5056A-B20F-451C-828B-F8BE4380A3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21977" y="5233103"/>
                <a:ext cx="51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2F0E72-D5F0-4A44-BDDB-7AD7C35D9D09}"/>
                  </a:ext>
                </a:extLst>
              </p14:cNvPr>
              <p14:cNvContentPartPr/>
              <p14:nvPr/>
            </p14:nvContentPartPr>
            <p14:xfrm>
              <a:off x="3827800" y="5348767"/>
              <a:ext cx="5184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2F0E72-D5F0-4A44-BDDB-7AD7C35D9D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9160" y="5340127"/>
                <a:ext cx="6948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5492AD5-4C1D-45FE-BDE1-7A174E76D21B}"/>
              </a:ext>
            </a:extLst>
          </p:cNvPr>
          <p:cNvGrpSpPr/>
          <p:nvPr/>
        </p:nvGrpSpPr>
        <p:grpSpPr>
          <a:xfrm>
            <a:off x="3455920" y="6106927"/>
            <a:ext cx="114840" cy="79200"/>
            <a:chOff x="3455920" y="6106927"/>
            <a:chExt cx="11484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59051F-B794-4C02-8DE3-E9691DCD552E}"/>
                    </a:ext>
                  </a:extLst>
                </p14:cNvPr>
                <p14:cNvContentPartPr/>
                <p14:nvPr/>
              </p14:nvContentPartPr>
              <p14:xfrm>
                <a:off x="3455920" y="6137167"/>
                <a:ext cx="16560" cy="48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59051F-B794-4C02-8DE3-E9691DCD5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46920" y="6128527"/>
                  <a:ext cx="34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F422E1-AB6F-45E6-9253-14BC047E5110}"/>
                    </a:ext>
                  </a:extLst>
                </p14:cNvPr>
                <p14:cNvContentPartPr/>
                <p14:nvPr/>
              </p14:nvContentPartPr>
              <p14:xfrm>
                <a:off x="3485440" y="6106927"/>
                <a:ext cx="85320" cy="7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F422E1-AB6F-45E6-9253-14BC047E51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6800" y="6097927"/>
                  <a:ext cx="10296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AC9462-85E3-481B-9D42-4D3E5E27F276}"/>
                  </a:ext>
                </a:extLst>
              </p14:cNvPr>
              <p14:cNvContentPartPr/>
              <p14:nvPr/>
            </p14:nvContentPartPr>
            <p14:xfrm>
              <a:off x="3521440" y="6264607"/>
              <a:ext cx="147240" cy="61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AC9462-85E3-481B-9D42-4D3E5E27F2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12800" y="6255607"/>
                <a:ext cx="1648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6AE7D3-B88B-4465-A638-7AC58D76BE1D}"/>
                  </a:ext>
                </a:extLst>
              </p14:cNvPr>
              <p14:cNvContentPartPr/>
              <p14:nvPr/>
            </p14:nvContentPartPr>
            <p14:xfrm>
              <a:off x="3778035" y="5716065"/>
              <a:ext cx="45000" cy="10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6AE7D3-B88B-4465-A638-7AC58D76BE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69035" y="5707065"/>
                <a:ext cx="626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5A75587-3677-4AC0-824A-F90BE1CDB59A}"/>
                  </a:ext>
                </a:extLst>
              </p14:cNvPr>
              <p14:cNvContentPartPr/>
              <p14:nvPr/>
            </p14:nvContentPartPr>
            <p14:xfrm>
              <a:off x="3882795" y="5552985"/>
              <a:ext cx="23040" cy="2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5A75587-3677-4AC0-824A-F90BE1CDB5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74155" y="5544345"/>
                <a:ext cx="406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E8A6635-C8D0-4A17-87B6-6E2B8A688205}"/>
              </a:ext>
            </a:extLst>
          </p:cNvPr>
          <p:cNvGrpSpPr/>
          <p:nvPr/>
        </p:nvGrpSpPr>
        <p:grpSpPr>
          <a:xfrm>
            <a:off x="3770835" y="5442465"/>
            <a:ext cx="43560" cy="87120"/>
            <a:chOff x="3770835" y="5442465"/>
            <a:chExt cx="4356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6007D8-BCE4-4CEF-AFE7-C29C91067C11}"/>
                    </a:ext>
                  </a:extLst>
                </p14:cNvPr>
                <p14:cNvContentPartPr/>
                <p14:nvPr/>
              </p14:nvContentPartPr>
              <p14:xfrm>
                <a:off x="3770835" y="5503665"/>
                <a:ext cx="14400" cy="2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6007D8-BCE4-4CEF-AFE7-C29C91067C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61835" y="5495025"/>
                  <a:ext cx="32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1E0928-AA70-4130-9565-5B5E8CB22621}"/>
                    </a:ext>
                  </a:extLst>
                </p14:cNvPr>
                <p14:cNvContentPartPr/>
                <p14:nvPr/>
              </p14:nvContentPartPr>
              <p14:xfrm>
                <a:off x="3795315" y="5442465"/>
                <a:ext cx="19080" cy="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1E0928-AA70-4130-9565-5B5E8CB226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86675" y="5433465"/>
                  <a:ext cx="36720" cy="18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2E1A6C6-86FE-48FF-AA43-AFD7CE8A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1965228-E904-49E0-AF36-1FD378CB6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5" y="1317612"/>
            <a:ext cx="6946897" cy="4254513"/>
          </a:xfrm>
        </p:spPr>
        <p:txBody>
          <a:bodyPr/>
          <a:lstStyle/>
          <a:p>
            <a:r>
              <a:rPr kumimoji="0" lang="en-US" altLang="en-US" dirty="0"/>
              <a:t>B</a:t>
            </a:r>
            <a:r>
              <a:rPr kumimoji="0" lang="en-US" altLang="en-US" baseline="30000" dirty="0"/>
              <a:t>+</a:t>
            </a:r>
            <a:r>
              <a:rPr kumimoji="0" lang="en-US" altLang="en-US" dirty="0"/>
              <a:t>-tree for </a:t>
            </a:r>
            <a:r>
              <a:rPr kumimoji="0" lang="en-US" altLang="en-US" i="1" dirty="0"/>
              <a:t>instructor </a:t>
            </a:r>
            <a:r>
              <a:rPr kumimoji="0" lang="en-US" altLang="en-US" dirty="0"/>
              <a:t>file (</a:t>
            </a:r>
            <a:r>
              <a:rPr kumimoji="0" lang="en-US" altLang="en-US" i="1" dirty="0"/>
              <a:t>n</a:t>
            </a:r>
            <a:r>
              <a:rPr kumimoji="0" lang="en-US" altLang="en-US" dirty="0"/>
              <a:t> = 6)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Leaf nodes must have between 3 and 5 </a:t>
            </a:r>
            <a:r>
              <a:rPr lang="en-US" altLang="en-US" dirty="0">
                <a:solidFill>
                  <a:srgbClr val="FF0000"/>
                </a:solidFill>
              </a:rPr>
              <a:t>values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–1)/2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–1, 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Non-leaf nodes other than root must have between 3 and 6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children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33F38C9F-4795-45E8-AC13-8552F375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2" y="1852417"/>
            <a:ext cx="854075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023176-EF1C-4F09-AE70-E98500AF412E}"/>
                  </a:ext>
                </a:extLst>
              </p14:cNvPr>
              <p14:cNvContentPartPr/>
              <p14:nvPr/>
            </p14:nvContentPartPr>
            <p14:xfrm>
              <a:off x="4681017" y="2016503"/>
              <a:ext cx="34200" cy="10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023176-EF1C-4F09-AE70-E98500AF41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2017" y="2007503"/>
                <a:ext cx="51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44644A-E0B4-4388-97DF-273BA4988279}"/>
                  </a:ext>
                </a:extLst>
              </p14:cNvPr>
              <p14:cNvContentPartPr/>
              <p14:nvPr/>
            </p14:nvContentPartPr>
            <p14:xfrm>
              <a:off x="5208777" y="1962863"/>
              <a:ext cx="2448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44644A-E0B4-4388-97DF-273BA49882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9777" y="1953863"/>
                <a:ext cx="42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5EF68C-096B-41C0-ABDE-0637BFA9E11D}"/>
                  </a:ext>
                </a:extLst>
              </p14:cNvPr>
              <p14:cNvContentPartPr/>
              <p14:nvPr/>
            </p14:nvContentPartPr>
            <p14:xfrm>
              <a:off x="3850137" y="2218103"/>
              <a:ext cx="8280" cy="21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5EF68C-096B-41C0-ABDE-0637BFA9E1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41137" y="2209103"/>
                <a:ext cx="25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09B355-6428-4A57-9599-E104ACCCF2BB}"/>
                  </a:ext>
                </a:extLst>
              </p14:cNvPr>
              <p14:cNvContentPartPr/>
              <p14:nvPr/>
            </p14:nvContentPartPr>
            <p14:xfrm>
              <a:off x="4526937" y="2398463"/>
              <a:ext cx="1440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09B355-6428-4A57-9599-E104ACCCF2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17937" y="2389463"/>
                <a:ext cx="320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72895C5-9870-463A-9076-58BD7001C5EC}"/>
              </a:ext>
            </a:extLst>
          </p:cNvPr>
          <p:cNvGrpSpPr/>
          <p:nvPr/>
        </p:nvGrpSpPr>
        <p:grpSpPr>
          <a:xfrm>
            <a:off x="4419915" y="1153785"/>
            <a:ext cx="213840" cy="369000"/>
            <a:chOff x="4419915" y="1153785"/>
            <a:chExt cx="2138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01C66D-A292-4A48-B75E-307773A396F1}"/>
                    </a:ext>
                  </a:extLst>
                </p14:cNvPr>
                <p14:cNvContentPartPr/>
                <p14:nvPr/>
              </p14:nvContentPartPr>
              <p14:xfrm>
                <a:off x="4419915" y="1345305"/>
                <a:ext cx="103680" cy="17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01C66D-A292-4A48-B75E-307773A396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11275" y="1336665"/>
                  <a:ext cx="121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E080A1-E204-4E7C-A47E-D9A1575C820E}"/>
                    </a:ext>
                  </a:extLst>
                </p14:cNvPr>
                <p14:cNvContentPartPr/>
                <p14:nvPr/>
              </p14:nvContentPartPr>
              <p14:xfrm>
                <a:off x="4579035" y="1153785"/>
                <a:ext cx="54720" cy="231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E080A1-E204-4E7C-A47E-D9A1575C82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70395" y="1145145"/>
                  <a:ext cx="7236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07C7C2-0735-47B1-AD98-F3F1BA2E3117}"/>
                  </a:ext>
                </a:extLst>
              </p14:cNvPr>
              <p14:cNvContentPartPr/>
              <p14:nvPr/>
            </p14:nvContentPartPr>
            <p14:xfrm>
              <a:off x="660075" y="2941905"/>
              <a:ext cx="5472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07C7C2-0735-47B1-AD98-F3F1BA2E31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1075" y="2932905"/>
                <a:ext cx="72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CD55FB-DB8A-4348-9AC5-BDDC51F00218}"/>
                  </a:ext>
                </a:extLst>
              </p14:cNvPr>
              <p14:cNvContentPartPr/>
              <p14:nvPr/>
            </p14:nvContentPartPr>
            <p14:xfrm>
              <a:off x="1024035" y="3141705"/>
              <a:ext cx="73080" cy="1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CD55FB-DB8A-4348-9AC5-BDDC51F0021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15395" y="3133065"/>
                <a:ext cx="90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47EC63-5BE2-46C9-8379-5736135F7D90}"/>
                  </a:ext>
                </a:extLst>
              </p14:cNvPr>
              <p14:cNvContentPartPr/>
              <p14:nvPr/>
            </p14:nvContentPartPr>
            <p14:xfrm>
              <a:off x="1629555" y="3143505"/>
              <a:ext cx="74880" cy="15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47EC63-5BE2-46C9-8379-5736135F7D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20915" y="3134505"/>
                <a:ext cx="92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DB43FB-DE07-48C0-96FF-32D3E26BD5F0}"/>
                  </a:ext>
                </a:extLst>
              </p14:cNvPr>
              <p14:cNvContentPartPr/>
              <p14:nvPr/>
            </p14:nvContentPartPr>
            <p14:xfrm>
              <a:off x="2192235" y="3153585"/>
              <a:ext cx="38520" cy="6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DB43FB-DE07-48C0-96FF-32D3E26BD5F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83235" y="3144585"/>
                <a:ext cx="56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275E2F-BFF4-4D76-A549-404ACEE75E27}"/>
                  </a:ext>
                </a:extLst>
              </p14:cNvPr>
              <p14:cNvContentPartPr/>
              <p14:nvPr/>
            </p14:nvContentPartPr>
            <p14:xfrm>
              <a:off x="2647275" y="2897985"/>
              <a:ext cx="69840" cy="9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275E2F-BFF4-4D76-A549-404ACEE75E2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38275" y="2888985"/>
                <a:ext cx="87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C66100-9FE1-44CB-99BE-5C4F1FD90A40}"/>
                  </a:ext>
                </a:extLst>
              </p14:cNvPr>
              <p14:cNvContentPartPr/>
              <p14:nvPr/>
            </p14:nvContentPartPr>
            <p14:xfrm>
              <a:off x="2844555" y="2167185"/>
              <a:ext cx="37800" cy="6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C66100-9FE1-44CB-99BE-5C4F1FD90A4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35915" y="2158545"/>
                <a:ext cx="55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7740B9-E36F-4F82-9E79-59E19A3885B1}"/>
                  </a:ext>
                </a:extLst>
              </p14:cNvPr>
              <p14:cNvContentPartPr/>
              <p14:nvPr/>
            </p14:nvContentPartPr>
            <p14:xfrm>
              <a:off x="3644475" y="2297145"/>
              <a:ext cx="68400" cy="218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7740B9-E36F-4F82-9E79-59E19A3885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35475" y="2288145"/>
                <a:ext cx="86040" cy="2358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E026035-DE59-9106-F1AE-9975C73D12A8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l="29860" t="21652" r="2794" b="48263"/>
          <a:stretch/>
        </p:blipFill>
        <p:spPr bwMode="auto">
          <a:xfrm>
            <a:off x="2574524" y="5075660"/>
            <a:ext cx="6195427" cy="15430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104881-CE81-4EE9-A56D-D0883292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769" t="36239" r="10898" b="31168"/>
          <a:stretch/>
        </p:blipFill>
        <p:spPr bwMode="auto">
          <a:xfrm>
            <a:off x="628650" y="2344117"/>
            <a:ext cx="7886700" cy="2711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BEB502-65E9-4D29-866A-DF990B5A0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72" t="28263" r="13333" b="64216"/>
          <a:stretch/>
        </p:blipFill>
        <p:spPr bwMode="auto">
          <a:xfrm>
            <a:off x="510663" y="1500402"/>
            <a:ext cx="8334887" cy="843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5F6BC27-4F27-44A7-BF16-3AD4F461B33C}"/>
                  </a:ext>
                </a:extLst>
              </p14:cNvPr>
              <p14:cNvContentPartPr/>
              <p14:nvPr/>
            </p14:nvContentPartPr>
            <p14:xfrm>
              <a:off x="4677417" y="5082983"/>
              <a:ext cx="240480" cy="144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5F6BC27-4F27-44A7-BF16-3AD4F461B3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8417" y="5073983"/>
                <a:ext cx="25812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99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9E2-C852-4D05-8EF3-B3F15350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/>
              <a:t>.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39FB23-ACF6-4352-A138-3DA10AA9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36" t="67693" r="20000" b="15897"/>
          <a:stretch/>
        </p:blipFill>
        <p:spPr bwMode="auto">
          <a:xfrm>
            <a:off x="768350" y="3699396"/>
            <a:ext cx="7209151" cy="2043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A2C0A-A260-41D2-9120-7C883A02D3A3}"/>
              </a:ext>
            </a:extLst>
          </p:cNvPr>
          <p:cNvSpPr txBox="1"/>
          <p:nvPr/>
        </p:nvSpPr>
        <p:spPr>
          <a:xfrm>
            <a:off x="1473200" y="3358809"/>
            <a:ext cx="5384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2,3,5,7,11,17,19,23,29,31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0F4F3AA-84E0-42CB-8166-CF94F6A9BF12}"/>
                  </a:ext>
                </a:extLst>
              </p14:cNvPr>
              <p14:cNvContentPartPr/>
              <p14:nvPr/>
            </p14:nvContentPartPr>
            <p14:xfrm>
              <a:off x="1717137" y="5390783"/>
              <a:ext cx="18720" cy="4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0F4F3AA-84E0-42CB-8166-CF94F6A9BF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8137" y="5382143"/>
                <a:ext cx="36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79E49B7-B815-411A-AC0E-B78D310EFC9A}"/>
                  </a:ext>
                </a:extLst>
              </p14:cNvPr>
              <p14:cNvContentPartPr/>
              <p14:nvPr/>
            </p14:nvContentPartPr>
            <p14:xfrm>
              <a:off x="2881737" y="5475383"/>
              <a:ext cx="88920" cy="291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79E49B7-B815-411A-AC0E-B78D310EFC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3097" y="5466383"/>
                <a:ext cx="106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B87B48-0D2A-4ADA-889E-F4B13CDC2F89}"/>
                  </a:ext>
                </a:extLst>
              </p14:cNvPr>
              <p14:cNvContentPartPr/>
              <p14:nvPr/>
            </p14:nvContentPartPr>
            <p14:xfrm>
              <a:off x="1210600" y="5663047"/>
              <a:ext cx="22680" cy="1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B87B48-0D2A-4ADA-889E-F4B13CDC2F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1960" y="5654047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E22FD7-C303-41B3-BA00-29D06F3DA4AB}"/>
                  </a:ext>
                </a:extLst>
              </p14:cNvPr>
              <p14:cNvContentPartPr/>
              <p14:nvPr/>
            </p14:nvContentPartPr>
            <p14:xfrm>
              <a:off x="1712800" y="5574127"/>
              <a:ext cx="4212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E22FD7-C303-41B3-BA00-29D06F3DA4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03800" y="5565127"/>
                <a:ext cx="5976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35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2236C35C-12A7-41B6-BCCD-45512933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Observations about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30320B58-A814-4C25-9DB6-EE325318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r>
              <a:rPr lang="en-US" altLang="en-US" dirty="0"/>
              <a:t>Since the inter-node connections are done by pointers, </a:t>
            </a:r>
            <a:r>
              <a:rPr lang="ja-JP" altLang="en-US" dirty="0"/>
              <a:t>“</a:t>
            </a:r>
            <a:r>
              <a:rPr lang="en-US" altLang="ja-JP" dirty="0"/>
              <a:t>logically</a:t>
            </a:r>
            <a:r>
              <a:rPr lang="ja-JP" altLang="en-US" dirty="0"/>
              <a:t>”</a:t>
            </a:r>
            <a:r>
              <a:rPr lang="en-US" altLang="ja-JP" dirty="0"/>
              <a:t> close </a:t>
            </a:r>
            <a:r>
              <a:rPr lang="en-US" altLang="ja-JP" dirty="0">
                <a:solidFill>
                  <a:schemeClr val="tx2"/>
                </a:solidFill>
              </a:rPr>
              <a:t>blocks </a:t>
            </a:r>
            <a:r>
              <a:rPr lang="en-US" altLang="ja-JP" dirty="0">
                <a:solidFill>
                  <a:schemeClr val="accent3">
                    <a:lumMod val="50000"/>
                  </a:schemeClr>
                </a:solidFill>
              </a:rPr>
              <a:t>need </a:t>
            </a:r>
            <a:r>
              <a:rPr lang="en-US" altLang="ja-JP" b="1" dirty="0">
                <a:solidFill>
                  <a:srgbClr val="000099"/>
                </a:solidFill>
              </a:rPr>
              <a:t>not</a:t>
            </a:r>
            <a:r>
              <a:rPr lang="en-US" altLang="ja-JP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ja-JP" dirty="0">
                <a:solidFill>
                  <a:schemeClr val="tx2"/>
                </a:solidFill>
              </a:rPr>
              <a:t>be </a:t>
            </a:r>
            <a:r>
              <a:rPr lang="ja-JP" altLang="en-US" dirty="0">
                <a:solidFill>
                  <a:schemeClr val="tx2"/>
                </a:solidFill>
              </a:rPr>
              <a:t>“</a:t>
            </a:r>
            <a:r>
              <a:rPr lang="en-US" altLang="ja-JP" dirty="0">
                <a:solidFill>
                  <a:schemeClr val="tx2"/>
                </a:solidFill>
              </a:rPr>
              <a:t>physically</a:t>
            </a:r>
            <a:r>
              <a:rPr lang="ja-JP" altLang="en-US" dirty="0">
                <a:solidFill>
                  <a:schemeClr val="tx2"/>
                </a:solidFill>
              </a:rPr>
              <a:t>”</a:t>
            </a:r>
            <a:r>
              <a:rPr lang="en-US" altLang="ja-JP" dirty="0">
                <a:solidFill>
                  <a:schemeClr val="tx2"/>
                </a:solidFill>
              </a:rPr>
              <a:t> close</a:t>
            </a:r>
            <a:r>
              <a:rPr lang="en-US" altLang="ja-JP" dirty="0"/>
              <a:t>.</a:t>
            </a:r>
          </a:p>
          <a:p>
            <a:r>
              <a:rPr lang="en-US" altLang="en-US" dirty="0"/>
              <a:t>The non-leaf levels of the B</a:t>
            </a:r>
            <a:r>
              <a:rPr lang="en-US" altLang="en-US" baseline="30000" dirty="0"/>
              <a:t>+</a:t>
            </a:r>
            <a:r>
              <a:rPr lang="en-US" altLang="en-US" dirty="0"/>
              <a:t>-tree form a hierarchy of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sparse indices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B</a:t>
            </a:r>
            <a:r>
              <a:rPr lang="en-US" altLang="en-US" baseline="30000" dirty="0"/>
              <a:t>+</a:t>
            </a:r>
            <a:r>
              <a:rPr lang="en-US" altLang="en-US" dirty="0"/>
              <a:t>-tree contains a relatively small number of levels</a:t>
            </a:r>
          </a:p>
          <a:p>
            <a:pPr lvl="2"/>
            <a:r>
              <a:rPr lang="en-US" altLang="en-US" dirty="0"/>
              <a:t>Level below root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</a:t>
            </a:r>
            <a:r>
              <a:rPr lang="en-US" altLang="en-US" dirty="0"/>
              <a:t>values</a:t>
            </a:r>
          </a:p>
          <a:p>
            <a:pPr lvl="2"/>
            <a:r>
              <a:rPr lang="en-US" altLang="en-US" dirty="0"/>
              <a:t>Next level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* 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values</a:t>
            </a:r>
          </a:p>
          <a:p>
            <a:pPr lvl="2"/>
            <a:r>
              <a:rPr lang="en-US" altLang="en-US" dirty="0"/>
              <a:t>.. etc.</a:t>
            </a:r>
          </a:p>
          <a:p>
            <a:pPr lvl="1"/>
            <a:r>
              <a:rPr lang="en-US" altLang="en-US" dirty="0"/>
              <a:t>If there are </a:t>
            </a:r>
            <a:r>
              <a:rPr lang="en-US" altLang="en-US" i="1" dirty="0">
                <a:solidFill>
                  <a:srgbClr val="FF0000"/>
                </a:solidFill>
              </a:rPr>
              <a:t>K</a:t>
            </a:r>
            <a:r>
              <a:rPr lang="en-US" altLang="en-US" dirty="0">
                <a:solidFill>
                  <a:srgbClr val="FF0000"/>
                </a:solidFill>
              </a:rPr>
              <a:t> search-key values in the file</a:t>
            </a:r>
            <a:r>
              <a:rPr lang="en-US" altLang="en-US" dirty="0"/>
              <a:t>, the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tree height </a:t>
            </a:r>
            <a:r>
              <a:rPr lang="en-US" altLang="en-US" dirty="0"/>
              <a:t>is no more than </a:t>
            </a:r>
            <a:r>
              <a:rPr lang="en-US" altLang="en-US" dirty="0">
                <a:sym typeface="Symbol" panose="05050102010706020507" pitchFamily="18" charset="2"/>
              </a:rPr>
              <a:t> 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</a:t>
            </a:r>
            <a:endParaRPr lang="en-US" altLang="en-US" dirty="0"/>
          </a:p>
          <a:p>
            <a:pPr lvl="1"/>
            <a:r>
              <a:rPr lang="en-US" altLang="en-US" dirty="0"/>
              <a:t>thus searches can be conducted efficiently.</a:t>
            </a:r>
          </a:p>
          <a:p>
            <a:r>
              <a:rPr lang="en-US" altLang="en-US" dirty="0"/>
              <a:t>Insertions and deletions to the main file can be handled efficiently, as the index can be restructured in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logarithmic time </a:t>
            </a:r>
            <a:r>
              <a:rPr lang="en-US" altLang="en-US" dirty="0"/>
              <a:t>(as we shall see).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04183C-783A-4E99-86A9-3F1E23D5B149}"/>
              </a:ext>
            </a:extLst>
          </p:cNvPr>
          <p:cNvGrpSpPr/>
          <p:nvPr/>
        </p:nvGrpSpPr>
        <p:grpSpPr>
          <a:xfrm>
            <a:off x="2788160" y="6287800"/>
            <a:ext cx="175320" cy="41760"/>
            <a:chOff x="2788160" y="6287800"/>
            <a:chExt cx="175320" cy="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2AE9F3-01E0-46D3-96A4-81F743AA5CAA}"/>
                    </a:ext>
                  </a:extLst>
                </p14:cNvPr>
                <p14:cNvContentPartPr/>
                <p14:nvPr/>
              </p14:nvContentPartPr>
              <p14:xfrm>
                <a:off x="2788160" y="6287800"/>
                <a:ext cx="27360" cy="3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2AE9F3-01E0-46D3-96A4-81F743AA5C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9160" y="6279160"/>
                  <a:ext cx="45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3C2B97-DA98-4CB5-B811-7EB2C140868E}"/>
                    </a:ext>
                  </a:extLst>
                </p14:cNvPr>
                <p14:cNvContentPartPr/>
                <p14:nvPr/>
              </p14:nvContentPartPr>
              <p14:xfrm>
                <a:off x="2963120" y="6329200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3C2B97-DA98-4CB5-B811-7EB2C14086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4480" y="6320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F7EA955-6B7B-4B87-95DB-6AE51A6A2D17}"/>
                  </a:ext>
                </a:extLst>
              </p14:cNvPr>
              <p14:cNvContentPartPr/>
              <p14:nvPr/>
            </p14:nvContentPartPr>
            <p14:xfrm>
              <a:off x="5641137" y="2373263"/>
              <a:ext cx="44640" cy="16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F7EA955-6B7B-4B87-95DB-6AE51A6A2D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2497" y="2364263"/>
                <a:ext cx="62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9778C21-E772-49B6-A987-5AB0269B0240}"/>
                  </a:ext>
                </a:extLst>
              </p14:cNvPr>
              <p14:cNvContentPartPr/>
              <p14:nvPr/>
            </p14:nvContentPartPr>
            <p14:xfrm>
              <a:off x="6500457" y="6043463"/>
              <a:ext cx="78480" cy="79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9778C21-E772-49B6-A987-5AB0269B024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91457" y="6034823"/>
                <a:ext cx="9612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69C00EC-E711-457E-AD4F-6DA6C6889B3E}"/>
              </a:ext>
            </a:extLst>
          </p:cNvPr>
          <p:cNvGrpSpPr/>
          <p:nvPr/>
        </p:nvGrpSpPr>
        <p:grpSpPr>
          <a:xfrm>
            <a:off x="6172840" y="2533207"/>
            <a:ext cx="101160" cy="128520"/>
            <a:chOff x="6172840" y="2533207"/>
            <a:chExt cx="1011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0EE58A-A95A-43A7-B64E-FF8A6237ED7E}"/>
                    </a:ext>
                  </a:extLst>
                </p14:cNvPr>
                <p14:cNvContentPartPr/>
                <p14:nvPr/>
              </p14:nvContentPartPr>
              <p14:xfrm>
                <a:off x="6172840" y="2569207"/>
                <a:ext cx="7200" cy="5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0EE58A-A95A-43A7-B64E-FF8A6237ED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64200" y="2560567"/>
                  <a:ext cx="24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C60254-7214-4CB3-BD56-B853F07B5107}"/>
                    </a:ext>
                  </a:extLst>
                </p14:cNvPr>
                <p14:cNvContentPartPr/>
                <p14:nvPr/>
              </p14:nvContentPartPr>
              <p14:xfrm>
                <a:off x="6199480" y="2533207"/>
                <a:ext cx="7452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C60254-7214-4CB3-BD56-B853F07B51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90840" y="2524567"/>
                  <a:ext cx="9216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B6CD591-B077-419E-A825-BE4A38F4ADBF}"/>
                  </a:ext>
                </a:extLst>
              </p14:cNvPr>
              <p14:cNvContentPartPr/>
              <p14:nvPr/>
            </p14:nvContentPartPr>
            <p14:xfrm>
              <a:off x="5395960" y="5610487"/>
              <a:ext cx="62640" cy="4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B6CD591-B077-419E-A825-BE4A38F4AD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7320" y="5601847"/>
                <a:ext cx="80280" cy="6228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5">
            <a:extLst>
              <a:ext uri="{FF2B5EF4-FFF2-40B4-BE49-F238E27FC236}">
                <a16:creationId xmlns:a16="http://schemas.microsoft.com/office/drawing/2014/main" id="{0CD2DB42-89AF-4B92-A498-AD76C9D2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" y="5004551"/>
            <a:ext cx="7927207" cy="185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extLst>
              <a:ext uri="{FF2B5EF4-FFF2-40B4-BE49-F238E27FC236}">
                <a16:creationId xmlns:a16="http://schemas.microsoft.com/office/drawing/2014/main" id="{392FDAD7-CC47-40E9-9944-E39B35E9C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Queries on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CF2E9BB-363F-4829-9C71-04DBA21FE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2788" y="1171852"/>
            <a:ext cx="8077200" cy="3063598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en-US" b="1" dirty="0"/>
              <a:t>   function</a:t>
            </a:r>
            <a:r>
              <a:rPr lang="en-US" altLang="en-US" dirty="0"/>
              <a:t> </a:t>
            </a:r>
            <a:r>
              <a:rPr lang="en-US" altLang="en-US" i="1" dirty="0"/>
              <a:t>find</a:t>
            </a:r>
            <a:r>
              <a:rPr lang="en-US" altLang="en-US" dirty="0"/>
              <a:t>(</a:t>
            </a:r>
            <a:r>
              <a:rPr lang="en-US" altLang="en-US" i="1" dirty="0"/>
              <a:t>v)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>
                <a:solidFill>
                  <a:srgbClr val="FF9933"/>
                </a:solidFill>
              </a:rPr>
              <a:t>1.</a:t>
            </a:r>
            <a:r>
              <a:rPr lang="en-US" altLang="en-US" dirty="0"/>
              <a:t>    </a:t>
            </a:r>
            <a:r>
              <a:rPr lang="en-US" altLang="en-US" i="1" dirty="0"/>
              <a:t>C=root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>
                <a:solidFill>
                  <a:srgbClr val="FF9933"/>
                </a:solidFill>
              </a:rPr>
              <a:t>2.</a:t>
            </a:r>
            <a:r>
              <a:rPr lang="en-US" altLang="en-US" dirty="0"/>
              <a:t>    </a:t>
            </a:r>
            <a:r>
              <a:rPr lang="en-US" altLang="en-US" b="1" dirty="0"/>
              <a:t>while</a:t>
            </a:r>
            <a:r>
              <a:rPr lang="en-US" altLang="en-US" dirty="0"/>
              <a:t> (C is not a leaf node)</a:t>
            </a:r>
          </a:p>
          <a:p>
            <a:pPr marL="1314450" lvl="2" indent="-457200">
              <a:lnSpc>
                <a:spcPct val="80000"/>
              </a:lnSpc>
              <a:buFont typeface="+mj-lt"/>
              <a:buAutoNum type="arabicPeriod"/>
            </a:pPr>
            <a:r>
              <a:rPr lang="en-US" altLang="en-US" dirty="0"/>
              <a:t>Let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be least number </a:t>
            </a:r>
            <a:r>
              <a:rPr lang="en-US" altLang="en-US" dirty="0" err="1"/>
              <a:t>s.t.</a:t>
            </a:r>
            <a:r>
              <a:rPr lang="en-US" altLang="en-US" dirty="0"/>
              <a:t> </a:t>
            </a:r>
            <a:r>
              <a:rPr lang="en-US" altLang="en-US" i="1" dirty="0"/>
              <a:t>V </a:t>
            </a:r>
            <a:r>
              <a:rPr lang="en-US" altLang="en-US" i="1" dirty="0">
                <a:sym typeface="Symbol" panose="05050102010706020507" pitchFamily="18" charset="2"/>
              </a:rPr>
              <a:t>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marL="1314450" lvl="2" indent="-457200">
              <a:lnSpc>
                <a:spcPct val="80000"/>
              </a:lnSpc>
              <a:buFont typeface="+mj-lt"/>
              <a:buAutoNum type="arabicPeriod"/>
            </a:pPr>
            <a:r>
              <a:rPr lang="en-US" altLang="en-US" b="1" dirty="0"/>
              <a:t>if</a:t>
            </a:r>
            <a:r>
              <a:rPr lang="en-US" altLang="en-US" dirty="0"/>
              <a:t> there is no such number </a:t>
            </a:r>
            <a:r>
              <a:rPr lang="en-US" altLang="en-US" i="1" dirty="0" err="1"/>
              <a:t>i</a:t>
            </a:r>
            <a:r>
              <a:rPr lang="en-US" altLang="en-US" i="1" dirty="0"/>
              <a:t> then </a:t>
            </a:r>
          </a:p>
          <a:p>
            <a:pPr marL="1314450" lvl="2" indent="-457200">
              <a:lnSpc>
                <a:spcPct val="80000"/>
              </a:lnSpc>
              <a:buFont typeface="+mj-lt"/>
              <a:buAutoNum type="arabicPeriod"/>
            </a:pPr>
            <a:r>
              <a:rPr lang="en-US" altLang="en-US" i="1" dirty="0"/>
              <a:t>     S</a:t>
            </a:r>
            <a:r>
              <a:rPr lang="en-US" altLang="en-US" dirty="0"/>
              <a:t>et </a:t>
            </a:r>
            <a:r>
              <a:rPr lang="en-US" altLang="en-US" i="1" dirty="0"/>
              <a:t>C</a:t>
            </a:r>
            <a:r>
              <a:rPr lang="en-US" altLang="en-US" dirty="0"/>
              <a:t> = </a:t>
            </a:r>
            <a:r>
              <a:rPr lang="en-US" altLang="en-US" i="1" dirty="0">
                <a:sym typeface="Symbol" panose="05050102010706020507" pitchFamily="18" charset="2"/>
              </a:rPr>
              <a:t>last non-null pointer in C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marL="1314450" lvl="2" indent="-457200">
              <a:lnSpc>
                <a:spcPct val="80000"/>
              </a:lnSpc>
              <a:buFont typeface="+mj-lt"/>
              <a:buAutoNum type="arabicPeriod"/>
            </a:pP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  <a:r>
              <a:rPr lang="en-US" altLang="en-US" dirty="0"/>
              <a:t> (</a:t>
            </a:r>
            <a:r>
              <a:rPr lang="en-US" altLang="en-US" i="1" dirty="0"/>
              <a:t>v</a:t>
            </a:r>
            <a:r>
              <a:rPr lang="en-US" altLang="en-US" dirty="0"/>
              <a:t> = </a:t>
            </a:r>
            <a:r>
              <a:rPr lang="en-US" altLang="en-US" dirty="0" err="1"/>
              <a:t>C.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) Set C =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 +1  </a:t>
            </a:r>
          </a:p>
          <a:p>
            <a:pPr marL="1314450" lvl="2" indent="-457200">
              <a:lnSpc>
                <a:spcPct val="80000"/>
              </a:lnSpc>
              <a:buFont typeface="+mj-lt"/>
              <a:buAutoNum type="arabicPeriod"/>
            </a:pP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b="1" dirty="0">
                <a:sym typeface="Symbol" panose="05050102010706020507" pitchFamily="18" charset="2"/>
              </a:rPr>
              <a:t>set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C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dirty="0" err="1">
                <a:sym typeface="Symbol" panose="05050102010706020507" pitchFamily="18" charset="2"/>
              </a:rPr>
              <a:t>C.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i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>
                <a:solidFill>
                  <a:srgbClr val="FF9933"/>
                </a:solidFill>
              </a:rPr>
              <a:t>3.</a:t>
            </a:r>
            <a:r>
              <a:rPr lang="en-US" altLang="en-US" b="1" dirty="0"/>
              <a:t>    if</a:t>
            </a:r>
            <a:r>
              <a:rPr lang="en-US" altLang="en-US" dirty="0"/>
              <a:t> for some </a:t>
            </a:r>
            <a:r>
              <a:rPr lang="en-US" altLang="en-US" i="1" dirty="0" err="1"/>
              <a:t>i</a:t>
            </a:r>
            <a:r>
              <a:rPr lang="en-US" altLang="en-US" i="1" dirty="0"/>
              <a:t>, 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V  </a:t>
            </a:r>
            <a:r>
              <a:rPr lang="en-US" altLang="en-US" b="1" dirty="0"/>
              <a:t>then </a:t>
            </a:r>
            <a:r>
              <a:rPr lang="en-US" altLang="en-US" dirty="0"/>
              <a:t>return </a:t>
            </a:r>
            <a:r>
              <a:rPr lang="en-US" altLang="en-US" dirty="0" err="1">
                <a:sym typeface="Symbol" panose="05050102010706020507" pitchFamily="18" charset="2"/>
              </a:rPr>
              <a:t>C.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i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>
                <a:solidFill>
                  <a:srgbClr val="FF9933"/>
                </a:solidFill>
              </a:rPr>
              <a:t>4.</a:t>
            </a:r>
            <a:r>
              <a:rPr lang="en-US" altLang="en-US" b="1" dirty="0"/>
              <a:t>    else</a:t>
            </a:r>
            <a:r>
              <a:rPr lang="en-US" altLang="en-US" dirty="0"/>
              <a:t> return null /* no record with search-key value </a:t>
            </a:r>
            <a:r>
              <a:rPr lang="en-US" altLang="en-US" i="1" dirty="0"/>
              <a:t>v</a:t>
            </a:r>
            <a:r>
              <a:rPr lang="en-US" altLang="en-US" dirty="0"/>
              <a:t> exists. */</a:t>
            </a:r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9190CDA6-99CA-468E-8876-5BC595D7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4388543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EB72B1-8F43-4F0A-A59E-55E953C6B270}"/>
                  </a:ext>
                </a:extLst>
              </p14:cNvPr>
              <p14:cNvContentPartPr/>
              <p14:nvPr/>
            </p14:nvContentPartPr>
            <p14:xfrm>
              <a:off x="3417417" y="4558463"/>
              <a:ext cx="31680" cy="16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EB72B1-8F43-4F0A-A59E-55E953C6B2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8777" y="4549823"/>
                <a:ext cx="4932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ACAC840-1DCF-46D9-8DA8-717EE7B59706}"/>
              </a:ext>
            </a:extLst>
          </p:cNvPr>
          <p:cNvGrpSpPr/>
          <p:nvPr/>
        </p:nvGrpSpPr>
        <p:grpSpPr>
          <a:xfrm>
            <a:off x="5619537" y="2911463"/>
            <a:ext cx="58680" cy="46440"/>
            <a:chOff x="5619537" y="2911463"/>
            <a:chExt cx="5868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114E7B-210E-45C8-92E6-3CAEC715934C}"/>
                    </a:ext>
                  </a:extLst>
                </p14:cNvPr>
                <p14:cNvContentPartPr/>
                <p14:nvPr/>
              </p14:nvContentPartPr>
              <p14:xfrm>
                <a:off x="5669937" y="2955383"/>
                <a:ext cx="8280" cy="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114E7B-210E-45C8-92E6-3CAEC71593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61297" y="2946743"/>
                  <a:ext cx="259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DFCDBB-6DE9-4242-95BD-AFF6B978D3AA}"/>
                    </a:ext>
                  </a:extLst>
                </p14:cNvPr>
                <p14:cNvContentPartPr/>
                <p14:nvPr/>
              </p14:nvContentPartPr>
              <p14:xfrm>
                <a:off x="5656977" y="2911463"/>
                <a:ext cx="4320" cy="4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DFCDBB-6DE9-4242-95BD-AFF6B978D3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8337" y="2902463"/>
                  <a:ext cx="21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B5A762-98A9-43AF-92D6-CCFC4FE5DD31}"/>
                    </a:ext>
                  </a:extLst>
                </p14:cNvPr>
                <p14:cNvContentPartPr/>
                <p14:nvPr/>
              </p14:nvContentPartPr>
              <p14:xfrm>
                <a:off x="5619537" y="2916863"/>
                <a:ext cx="31680" cy="3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B5A762-98A9-43AF-92D6-CCFC4FE5DD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10537" y="2908223"/>
                  <a:ext cx="4932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EE953F-A513-4AA7-82A2-9373CF4DEE03}"/>
                  </a:ext>
                </a:extLst>
              </p14:cNvPr>
              <p14:cNvContentPartPr/>
              <p14:nvPr/>
            </p14:nvContentPartPr>
            <p14:xfrm>
              <a:off x="4235337" y="5034023"/>
              <a:ext cx="65520" cy="68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EE953F-A513-4AA7-82A2-9373CF4DEE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6697" y="5025023"/>
                <a:ext cx="8316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26839-7DAA-450B-9768-618F3C881734}"/>
              </a:ext>
            </a:extLst>
          </p:cNvPr>
          <p:cNvGrpSpPr/>
          <p:nvPr/>
        </p:nvGrpSpPr>
        <p:grpSpPr>
          <a:xfrm>
            <a:off x="6447177" y="6413183"/>
            <a:ext cx="75600" cy="91440"/>
            <a:chOff x="6447177" y="6413183"/>
            <a:chExt cx="7560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350309-86EF-4429-9C3C-DD8C46262FC9}"/>
                    </a:ext>
                  </a:extLst>
                </p14:cNvPr>
                <p14:cNvContentPartPr/>
                <p14:nvPr/>
              </p14:nvContentPartPr>
              <p14:xfrm>
                <a:off x="6447177" y="6413183"/>
                <a:ext cx="49320" cy="6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350309-86EF-4429-9C3C-DD8C46262F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8537" y="6404543"/>
                  <a:ext cx="66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7831CE-F3FA-465D-B2F6-AE5008BD32F4}"/>
                    </a:ext>
                  </a:extLst>
                </p14:cNvPr>
                <p14:cNvContentPartPr/>
                <p14:nvPr/>
              </p14:nvContentPartPr>
              <p14:xfrm>
                <a:off x="6498297" y="6445943"/>
                <a:ext cx="24480" cy="5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7831CE-F3FA-465D-B2F6-AE5008BD32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9657" y="6436943"/>
                  <a:ext cx="4212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77CE74-E160-4572-AB6D-BA2786A044BA}"/>
                  </a:ext>
                </a:extLst>
              </p14:cNvPr>
              <p14:cNvContentPartPr/>
              <p14:nvPr/>
            </p14:nvContentPartPr>
            <p14:xfrm>
              <a:off x="6614937" y="6673103"/>
              <a:ext cx="12240" cy="18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77CE74-E160-4572-AB6D-BA2786A044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05937" y="6664463"/>
                <a:ext cx="298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0DD043C-343F-4A95-8BD4-7D474F9F374E}"/>
              </a:ext>
            </a:extLst>
          </p:cNvPr>
          <p:cNvGrpSpPr/>
          <p:nvPr/>
        </p:nvGrpSpPr>
        <p:grpSpPr>
          <a:xfrm>
            <a:off x="6255657" y="6673103"/>
            <a:ext cx="77040" cy="51480"/>
            <a:chOff x="6255657" y="6673103"/>
            <a:chExt cx="77040" cy="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EB176A-8927-4DF5-93A7-D4A6669BB612}"/>
                    </a:ext>
                  </a:extLst>
                </p14:cNvPr>
                <p14:cNvContentPartPr/>
                <p14:nvPr/>
              </p14:nvContentPartPr>
              <p14:xfrm>
                <a:off x="6317937" y="6673103"/>
                <a:ext cx="14760" cy="2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EB176A-8927-4DF5-93A7-D4A6669BB6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9297" y="6664463"/>
                  <a:ext cx="32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3E51E2-F85C-410B-AD52-F9AF50E32C48}"/>
                    </a:ext>
                  </a:extLst>
                </p14:cNvPr>
                <p14:cNvContentPartPr/>
                <p14:nvPr/>
              </p14:nvContentPartPr>
              <p14:xfrm>
                <a:off x="6255657" y="6711263"/>
                <a:ext cx="3240" cy="13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3E51E2-F85C-410B-AD52-F9AF50E32C4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6657" y="6702623"/>
                  <a:ext cx="2088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BADB8F6-555F-4B63-97B1-19E8DCEDB01D}"/>
              </a:ext>
            </a:extLst>
          </p:cNvPr>
          <p:cNvPicPr>
            <a:picLocks noChangeAspect="1"/>
          </p:cNvPicPr>
          <p:nvPr/>
        </p:nvPicPr>
        <p:blipFill rotWithShape="1">
          <a:blip r:embed="rId62"/>
          <a:srcRect l="47436" t="67693" r="20000" b="15897"/>
          <a:stretch/>
        </p:blipFill>
        <p:spPr bwMode="auto">
          <a:xfrm>
            <a:off x="768350" y="4437532"/>
            <a:ext cx="7209151" cy="20436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149C6C-B960-4B63-A815-1393FA1E526C}"/>
                  </a:ext>
                </a:extLst>
              </p14:cNvPr>
              <p14:cNvContentPartPr/>
              <p14:nvPr/>
            </p14:nvContentPartPr>
            <p14:xfrm>
              <a:off x="5050000" y="4932247"/>
              <a:ext cx="77040" cy="36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149C6C-B960-4B63-A815-1393FA1E526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41360" y="4923607"/>
                <a:ext cx="94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E8B6B68-6DC7-48B1-8B5E-4253EADA0ACD}"/>
                  </a:ext>
                </a:extLst>
              </p14:cNvPr>
              <p14:cNvContentPartPr/>
              <p14:nvPr/>
            </p14:nvContentPartPr>
            <p14:xfrm>
              <a:off x="2692720" y="6430567"/>
              <a:ext cx="117720" cy="16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E8B6B68-6DC7-48B1-8B5E-4253EADA0AC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683720" y="6421927"/>
                <a:ext cx="13536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A2167D5-9F94-47E7-9E51-6EE5EB265406}"/>
              </a:ext>
            </a:extLst>
          </p:cNvPr>
          <p:cNvGrpSpPr/>
          <p:nvPr/>
        </p:nvGrpSpPr>
        <p:grpSpPr>
          <a:xfrm>
            <a:off x="4906360" y="4309807"/>
            <a:ext cx="142560" cy="202680"/>
            <a:chOff x="4906360" y="4309807"/>
            <a:chExt cx="1425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E80390-E54D-46B8-B656-84006F58F380}"/>
                    </a:ext>
                  </a:extLst>
                </p14:cNvPr>
                <p14:cNvContentPartPr/>
                <p14:nvPr/>
              </p14:nvContentPartPr>
              <p14:xfrm>
                <a:off x="4906360" y="4333567"/>
                <a:ext cx="93960" cy="178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E80390-E54D-46B8-B656-84006F58F3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97720" y="4324927"/>
                  <a:ext cx="111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FD5F52-FF07-47B5-8F75-FCA96019E23B}"/>
                    </a:ext>
                  </a:extLst>
                </p14:cNvPr>
                <p14:cNvContentPartPr/>
                <p14:nvPr/>
              </p14:nvContentPartPr>
              <p14:xfrm>
                <a:off x="4930120" y="4309807"/>
                <a:ext cx="118800" cy="30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FD5F52-FF07-47B5-8F75-FCA96019E23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21120" y="4300807"/>
                  <a:ext cx="136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9021AF-3790-43F1-9D6F-BCD35BF86F78}"/>
              </a:ext>
            </a:extLst>
          </p:cNvPr>
          <p:cNvGrpSpPr/>
          <p:nvPr/>
        </p:nvGrpSpPr>
        <p:grpSpPr>
          <a:xfrm>
            <a:off x="3005560" y="5722447"/>
            <a:ext cx="27000" cy="73440"/>
            <a:chOff x="3005560" y="5722447"/>
            <a:chExt cx="270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CFCD3F-5143-4697-A096-E29F7372C87E}"/>
                    </a:ext>
                  </a:extLst>
                </p14:cNvPr>
                <p14:cNvContentPartPr/>
                <p14:nvPr/>
              </p14:nvContentPartPr>
              <p14:xfrm>
                <a:off x="3005560" y="579552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CFCD3F-5143-4697-A096-E29F7372C8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96920" y="57868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4E55D1-2F30-4DF5-9DC1-610F1F817DBA}"/>
                    </a:ext>
                  </a:extLst>
                </p14:cNvPr>
                <p14:cNvContentPartPr/>
                <p14:nvPr/>
              </p14:nvContentPartPr>
              <p14:xfrm>
                <a:off x="3007000" y="5722447"/>
                <a:ext cx="25560" cy="47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4E55D1-2F30-4DF5-9DC1-610F1F817D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98360" y="5713807"/>
                  <a:ext cx="432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5968CE8-43DE-421B-9586-7A635BB92CA0}"/>
                  </a:ext>
                </a:extLst>
              </p14:cNvPr>
              <p14:cNvContentPartPr/>
              <p14:nvPr/>
            </p14:nvContentPartPr>
            <p14:xfrm>
              <a:off x="1327240" y="3294247"/>
              <a:ext cx="370440" cy="148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5968CE8-43DE-421B-9586-7A635BB92CA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318240" y="3285247"/>
                <a:ext cx="388080" cy="16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DF6-63EB-470C-BD9E-242E7BEB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Queries on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-Trees (Cont.)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F413-94C5-4CF8-8E2C-0431E6BE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01" y="1067662"/>
            <a:ext cx="7492753" cy="5263469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Range queries </a:t>
            </a:r>
            <a:r>
              <a:rPr lang="en-IN" dirty="0"/>
              <a:t>find all records with search key values in a given range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See book for details </a:t>
            </a:r>
            <a:r>
              <a:rPr lang="en-IN" dirty="0"/>
              <a:t>of </a:t>
            </a:r>
            <a:r>
              <a:rPr lang="en-IN" b="1" dirty="0"/>
              <a:t>function</a:t>
            </a:r>
            <a:r>
              <a:rPr lang="en-IN" dirty="0"/>
              <a:t> </a:t>
            </a:r>
            <a:r>
              <a:rPr lang="en-IN" i="1" dirty="0" err="1"/>
              <a:t>findRange</a:t>
            </a:r>
            <a:r>
              <a:rPr lang="en-IN" dirty="0"/>
              <a:t>(</a:t>
            </a:r>
            <a:r>
              <a:rPr lang="en-IN" i="1" dirty="0"/>
              <a:t>lb, </a:t>
            </a:r>
            <a:r>
              <a:rPr lang="en-IN" i="1" dirty="0" err="1"/>
              <a:t>ub</a:t>
            </a:r>
            <a:r>
              <a:rPr lang="en-IN" dirty="0"/>
              <a:t>) which returns set of all such records</a:t>
            </a:r>
          </a:p>
          <a:p>
            <a:pPr lvl="1"/>
            <a:r>
              <a:rPr lang="en-IN" dirty="0"/>
              <a:t>Real implementations usually provide an iterator interface to fetch matching records one at a time, using a </a:t>
            </a:r>
            <a:r>
              <a:rPr lang="en-IN" i="1" dirty="0"/>
              <a:t>next</a:t>
            </a:r>
            <a:r>
              <a:rPr lang="en-IN" dirty="0"/>
              <a:t>() function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0AA3AE9-E764-4908-8660-DA48FB99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" y="2930105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BB30B1-184C-4279-A85B-9B173768CF21}"/>
              </a:ext>
            </a:extLst>
          </p:cNvPr>
          <p:cNvGrpSpPr/>
          <p:nvPr/>
        </p:nvGrpSpPr>
        <p:grpSpPr>
          <a:xfrm>
            <a:off x="3451960" y="2713567"/>
            <a:ext cx="170280" cy="84960"/>
            <a:chOff x="3451960" y="2713567"/>
            <a:chExt cx="17028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F33BE7-3FB4-4B77-A336-C4478A925D4E}"/>
                    </a:ext>
                  </a:extLst>
                </p14:cNvPr>
                <p14:cNvContentPartPr/>
                <p14:nvPr/>
              </p14:nvContentPartPr>
              <p14:xfrm>
                <a:off x="3451960" y="2713567"/>
                <a:ext cx="122040" cy="8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F33BE7-3FB4-4B77-A336-C4478A925D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2960" y="2704567"/>
                  <a:ext cx="139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A8DC72-CC5F-4383-9989-E3ACEB52231C}"/>
                    </a:ext>
                  </a:extLst>
                </p14:cNvPr>
                <p14:cNvContentPartPr/>
                <p14:nvPr/>
              </p14:nvContentPartPr>
              <p14:xfrm>
                <a:off x="3611440" y="2778007"/>
                <a:ext cx="10800" cy="1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A8DC72-CC5F-4383-9989-E3ACEB5223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2440" y="2769367"/>
                  <a:ext cx="284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8B6CC3-A698-4C6A-8BE9-6684B573A1C4}"/>
              </a:ext>
            </a:extLst>
          </p:cNvPr>
          <p:cNvGrpSpPr/>
          <p:nvPr/>
        </p:nvGrpSpPr>
        <p:grpSpPr>
          <a:xfrm>
            <a:off x="2838520" y="2894287"/>
            <a:ext cx="446400" cy="307440"/>
            <a:chOff x="2838520" y="2894287"/>
            <a:chExt cx="44640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47A149-DA76-43A8-BDAB-80AAC5249B99}"/>
                    </a:ext>
                  </a:extLst>
                </p14:cNvPr>
                <p14:cNvContentPartPr/>
                <p14:nvPr/>
              </p14:nvContentPartPr>
              <p14:xfrm>
                <a:off x="3252520" y="2894287"/>
                <a:ext cx="3240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47A149-DA76-43A8-BDAB-80AAC5249B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3880" y="2885287"/>
                  <a:ext cx="50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9BBC9F-CCE8-46F2-AD53-763EE437B771}"/>
                    </a:ext>
                  </a:extLst>
                </p14:cNvPr>
                <p14:cNvContentPartPr/>
                <p14:nvPr/>
              </p14:nvContentPartPr>
              <p14:xfrm>
                <a:off x="2838520" y="3141967"/>
                <a:ext cx="7920" cy="25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9BBC9F-CCE8-46F2-AD53-763EE437B7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29880" y="3133327"/>
                  <a:ext cx="2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9B521B-26B1-4A13-9910-0581D6579DFA}"/>
                    </a:ext>
                  </a:extLst>
                </p14:cNvPr>
                <p14:cNvContentPartPr/>
                <p14:nvPr/>
              </p14:nvContentPartPr>
              <p14:xfrm>
                <a:off x="2907640" y="3065287"/>
                <a:ext cx="128160" cy="13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9B521B-26B1-4A13-9910-0581D6579D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9000" y="3056647"/>
                  <a:ext cx="145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179DAD6-B56A-4DE7-9ED4-2B506849930E}"/>
                    </a:ext>
                  </a:extLst>
                </p14:cNvPr>
                <p14:cNvContentPartPr/>
                <p14:nvPr/>
              </p14:nvContentPartPr>
              <p14:xfrm>
                <a:off x="2995840" y="2936407"/>
                <a:ext cx="6012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179DAD6-B56A-4DE7-9ED4-2B50684993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86840" y="2927407"/>
                  <a:ext cx="77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5F0919-DC9A-4126-9EAD-EF0B779BBD13}"/>
                    </a:ext>
                  </a:extLst>
                </p14:cNvPr>
                <p14:cNvContentPartPr/>
                <p14:nvPr/>
              </p14:nvContentPartPr>
              <p14:xfrm>
                <a:off x="2897200" y="3049087"/>
                <a:ext cx="68400" cy="4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5F0919-DC9A-4126-9EAD-EF0B779BBD1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8560" y="3040087"/>
                  <a:ext cx="860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3D0EBD-C3FA-4E8F-B3C7-B777F0A22FDA}"/>
              </a:ext>
            </a:extLst>
          </p:cNvPr>
          <p:cNvGrpSpPr/>
          <p:nvPr/>
        </p:nvGrpSpPr>
        <p:grpSpPr>
          <a:xfrm>
            <a:off x="1629640" y="3770167"/>
            <a:ext cx="127800" cy="156240"/>
            <a:chOff x="1629640" y="3770167"/>
            <a:chExt cx="12780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3E7FCE-381C-4227-813E-275F0DCDA731}"/>
                    </a:ext>
                  </a:extLst>
                </p14:cNvPr>
                <p14:cNvContentPartPr/>
                <p14:nvPr/>
              </p14:nvContentPartPr>
              <p14:xfrm>
                <a:off x="1629640" y="3780247"/>
                <a:ext cx="14400" cy="59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3E7FCE-381C-4227-813E-275F0DCDA7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21000" y="3771247"/>
                  <a:ext cx="32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429DA3-12A3-4051-8EE5-0399FB5A74B7}"/>
                    </a:ext>
                  </a:extLst>
                </p14:cNvPr>
                <p14:cNvContentPartPr/>
                <p14:nvPr/>
              </p14:nvContentPartPr>
              <p14:xfrm>
                <a:off x="1670320" y="3770167"/>
                <a:ext cx="87120" cy="156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429DA3-12A3-4051-8EE5-0399FB5A74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61680" y="3761527"/>
                  <a:ext cx="1047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225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3BCB465-833C-46CA-9A94-74540559D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872072-543E-4407-92E7-BD753A24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257" y="1135063"/>
            <a:ext cx="7448364" cy="5203825"/>
          </a:xfrm>
        </p:spPr>
        <p:txBody>
          <a:bodyPr/>
          <a:lstStyle/>
          <a:p>
            <a:r>
              <a:rPr lang="en-US" altLang="en-US" dirty="0"/>
              <a:t>Indexing mechanisms used to </a:t>
            </a:r>
            <a:r>
              <a:rPr lang="en-US" altLang="en-US" dirty="0">
                <a:solidFill>
                  <a:schemeClr val="tx2"/>
                </a:solidFill>
              </a:rPr>
              <a:t>speed up access to desired data.</a:t>
            </a:r>
          </a:p>
          <a:p>
            <a:pPr lvl="1"/>
            <a:r>
              <a:rPr lang="en-US" altLang="en-US" dirty="0"/>
              <a:t>E.g., author catalog in library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Search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- attribute to set of attributes used to look up records in a file</a:t>
            </a:r>
            <a:r>
              <a:rPr lang="en-US" altLang="en-US" sz="1000" dirty="0"/>
              <a:t>.(book-</a:t>
            </a:r>
            <a:r>
              <a:rPr lang="en-US" altLang="en-US" sz="1000" dirty="0" err="1"/>
              <a:t>author,subject,title</a:t>
            </a:r>
            <a:r>
              <a:rPr lang="en-US" altLang="en-US" sz="1000" dirty="0"/>
              <a:t>)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 file </a:t>
            </a:r>
            <a:r>
              <a:rPr lang="en-US" altLang="en-US" dirty="0"/>
              <a:t>consists of records (called </a:t>
            </a:r>
            <a:r>
              <a:rPr lang="en-US" altLang="en-US" b="1" dirty="0">
                <a:solidFill>
                  <a:srgbClr val="002060"/>
                </a:solidFill>
              </a:rPr>
              <a:t>index entries</a:t>
            </a:r>
            <a:r>
              <a:rPr lang="en-US" altLang="en-US" dirty="0"/>
              <a:t>) of the form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Index files are typically much smaller than the original file </a:t>
            </a:r>
          </a:p>
          <a:p>
            <a:r>
              <a:rPr lang="en-US" altLang="en-US" dirty="0"/>
              <a:t>Two basic kinds of indices:</a:t>
            </a:r>
          </a:p>
          <a:p>
            <a:pPr lvl="1"/>
            <a:r>
              <a:rPr lang="en-US" altLang="en-US" b="1" dirty="0"/>
              <a:t>Ordered indices:  </a:t>
            </a:r>
            <a:r>
              <a:rPr lang="en-US" altLang="en-US" dirty="0"/>
              <a:t>search keys are stored in sorted order</a:t>
            </a:r>
          </a:p>
          <a:p>
            <a:pPr lvl="1"/>
            <a:r>
              <a:rPr lang="en-US" altLang="en-US" b="1" dirty="0"/>
              <a:t>Hash indices:</a:t>
            </a:r>
            <a:r>
              <a:rPr lang="en-US" altLang="en-US" dirty="0"/>
              <a:t>  search keys are distributed uniformly across </a:t>
            </a:r>
            <a:r>
              <a:rPr lang="ja-JP" altLang="en-US" dirty="0"/>
              <a:t>“</a:t>
            </a:r>
            <a:r>
              <a:rPr lang="en-US" altLang="ja-JP" dirty="0"/>
              <a:t>buckets</a:t>
            </a:r>
            <a:r>
              <a:rPr lang="ja-JP" altLang="en-US" dirty="0"/>
              <a:t>”</a:t>
            </a:r>
            <a:r>
              <a:rPr lang="en-US" altLang="ja-JP" dirty="0"/>
              <a:t> using a </a:t>
            </a:r>
            <a:r>
              <a:rPr lang="ja-JP" altLang="en-US" dirty="0"/>
              <a:t>“</a:t>
            </a:r>
            <a:r>
              <a:rPr lang="en-US" altLang="ja-JP" dirty="0"/>
              <a:t>hash function</a:t>
            </a:r>
            <a:r>
              <a:rPr lang="ja-JP" altLang="en-US" dirty="0"/>
              <a:t>”</a:t>
            </a:r>
            <a:r>
              <a:rPr lang="en-US" altLang="ja-JP" dirty="0"/>
              <a:t>. </a:t>
            </a:r>
            <a:endParaRPr lang="en-US" altLang="en-US" dirty="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06304-6B39-487A-8AC9-A9EBD9D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633" y="2848225"/>
            <a:ext cx="1506538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80F23AC-7EEA-420A-A744-11548808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421" y="2846638"/>
            <a:ext cx="1184275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pointer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D6ABA9-1C90-4A46-8794-30EBF7BAF9A1}"/>
                  </a:ext>
                </a:extLst>
              </p14:cNvPr>
              <p14:cNvContentPartPr/>
              <p14:nvPr/>
            </p14:nvContentPartPr>
            <p14:xfrm>
              <a:off x="4964360" y="3151120"/>
              <a:ext cx="105120" cy="19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D6ABA9-1C90-4A46-8794-30EBF7BAF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5720" y="3142120"/>
                <a:ext cx="12276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041414F-EB84-48D0-888A-2161C2F1CAE8}"/>
              </a:ext>
            </a:extLst>
          </p:cNvPr>
          <p:cNvGrpSpPr/>
          <p:nvPr/>
        </p:nvGrpSpPr>
        <p:grpSpPr>
          <a:xfrm>
            <a:off x="3106760" y="3220240"/>
            <a:ext cx="280800" cy="227520"/>
            <a:chOff x="3106760" y="3220240"/>
            <a:chExt cx="2808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E929ABA-9771-4D0B-BF0C-8C7A0097E8A9}"/>
                    </a:ext>
                  </a:extLst>
                </p14:cNvPr>
                <p14:cNvContentPartPr/>
                <p14:nvPr/>
              </p14:nvContentPartPr>
              <p14:xfrm>
                <a:off x="3124760" y="3220240"/>
                <a:ext cx="67680" cy="7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E929ABA-9771-4D0B-BF0C-8C7A0097E8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6120" y="3211240"/>
                  <a:ext cx="85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9EF1D95-1062-4A9A-8CC9-E2036ABFE9F0}"/>
                    </a:ext>
                  </a:extLst>
                </p14:cNvPr>
                <p14:cNvContentPartPr/>
                <p14:nvPr/>
              </p14:nvContentPartPr>
              <p14:xfrm>
                <a:off x="3106760" y="3311680"/>
                <a:ext cx="116640" cy="6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9EF1D95-1062-4A9A-8CC9-E2036ABFE9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7760" y="3303040"/>
                  <a:ext cx="134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0FF5C6-BFF4-4627-8FD7-07CEDD03EEF2}"/>
                    </a:ext>
                  </a:extLst>
                </p14:cNvPr>
                <p14:cNvContentPartPr/>
                <p14:nvPr/>
              </p14:nvContentPartPr>
              <p14:xfrm>
                <a:off x="3265520" y="3242200"/>
                <a:ext cx="93960" cy="20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0FF5C6-BFF4-4627-8FD7-07CEDD03EE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56520" y="3233200"/>
                  <a:ext cx="11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715B8D-398F-423A-A905-862D3F702BC5}"/>
                    </a:ext>
                  </a:extLst>
                </p14:cNvPr>
                <p14:cNvContentPartPr/>
                <p14:nvPr/>
              </p14:nvContentPartPr>
              <p14:xfrm>
                <a:off x="3351560" y="3242200"/>
                <a:ext cx="36000" cy="10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715B8D-398F-423A-A905-862D3F702B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42920" y="3233200"/>
                  <a:ext cx="5364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2E8EC53-FCD3-4A94-840D-031E6116F08F}"/>
                  </a:ext>
                </a:extLst>
              </p14:cNvPr>
              <p14:cNvContentPartPr/>
              <p14:nvPr/>
            </p14:nvContentPartPr>
            <p14:xfrm>
              <a:off x="2221520" y="4335520"/>
              <a:ext cx="46440" cy="41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2E8EC53-FCD3-4A94-840D-031E6116F08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12520" y="4326520"/>
                <a:ext cx="64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49167DA-FB0F-447A-8451-F981277897FC}"/>
                  </a:ext>
                </a:extLst>
              </p14:cNvPr>
              <p14:cNvContentPartPr/>
              <p14:nvPr/>
            </p14:nvContentPartPr>
            <p14:xfrm>
              <a:off x="5915840" y="4590040"/>
              <a:ext cx="577080" cy="63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49167DA-FB0F-447A-8451-F981277897F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907200" y="4581040"/>
                <a:ext cx="594720" cy="8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104881-CE81-4EE9-A56D-D0883292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769" t="36239" r="10898" b="31168"/>
          <a:stretch/>
        </p:blipFill>
        <p:spPr bwMode="auto">
          <a:xfrm>
            <a:off x="628650" y="2344117"/>
            <a:ext cx="7886700" cy="2711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BEB502-65E9-4D29-866A-DF990B5A0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72" t="28263" r="13333" b="64216"/>
          <a:stretch/>
        </p:blipFill>
        <p:spPr bwMode="auto">
          <a:xfrm>
            <a:off x="510663" y="1500402"/>
            <a:ext cx="8334887" cy="843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597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1DE1-D196-4488-B252-56DEC51A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0D91-6D9A-4B9E-BDDE-BD8A6EC7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09187-7D08-4DCC-8242-1F4201609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4" t="21424" r="14488" b="38689"/>
          <a:stretch/>
        </p:blipFill>
        <p:spPr bwMode="auto">
          <a:xfrm>
            <a:off x="883921" y="1969769"/>
            <a:ext cx="7961630" cy="3838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91960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extLst>
              <a:ext uri="{FF2B5EF4-FFF2-40B4-BE49-F238E27FC236}">
                <a16:creationId xmlns:a16="http://schemas.microsoft.com/office/drawing/2014/main" id="{20E78310-226A-4F26-A324-B393FB9FC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Queries on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+-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Trees (Cont.)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39CD959-12F2-4D14-81BF-E6AB3B4E52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067662"/>
            <a:ext cx="7653603" cy="5263469"/>
          </a:xfrm>
        </p:spPr>
        <p:txBody>
          <a:bodyPr/>
          <a:lstStyle/>
          <a:p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height of the tree is no more than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is typically around 100 (40 bytes per index entry).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With 1 million search key values and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100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at most </a:t>
            </a:r>
            <a:r>
              <a:rPr lang="en-US" altLang="en-US" i="1" dirty="0">
                <a:sym typeface="Symbol" panose="05050102010706020507" pitchFamily="18" charset="2"/>
              </a:rPr>
              <a:t> log</a:t>
            </a:r>
            <a:r>
              <a:rPr lang="en-US" altLang="en-US" baseline="-25000" dirty="0">
                <a:sym typeface="Symbol" panose="05050102010706020507" pitchFamily="18" charset="2"/>
              </a:rPr>
              <a:t>50</a:t>
            </a:r>
            <a:r>
              <a:rPr lang="en-US" altLang="en-US" dirty="0">
                <a:sym typeface="Symbol" panose="05050102010706020507" pitchFamily="18" charset="2"/>
              </a:rPr>
              <a:t>(1,000,000) = 4 nodes are accessed in a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lookup </a:t>
            </a:r>
            <a:r>
              <a:rPr lang="en-US" altLang="en-US" dirty="0">
                <a:sym typeface="Symbol" panose="05050102010706020507" pitchFamily="18" charset="2"/>
              </a:rPr>
              <a:t>traversal from root to leaf.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Contrast this with a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balanced binary </a:t>
            </a:r>
            <a:r>
              <a:rPr lang="en-US" altLang="en-US" dirty="0">
                <a:sym typeface="Symbol" panose="05050102010706020507" pitchFamily="18" charset="2"/>
              </a:rPr>
              <a:t>tree with 1 million search key values — around </a:t>
            </a:r>
            <a:r>
              <a:rPr lang="en-US" altLang="en-US" b="1" dirty="0">
                <a:sym typeface="Symbol" panose="05050102010706020507" pitchFamily="18" charset="2"/>
              </a:rPr>
              <a:t>20 nodes are accessed </a:t>
            </a:r>
            <a:r>
              <a:rPr lang="en-US" altLang="en-US" dirty="0">
                <a:sym typeface="Symbol" panose="05050102010706020507" pitchFamily="18" charset="2"/>
              </a:rPr>
              <a:t>in a lookup</a:t>
            </a:r>
          </a:p>
          <a:p>
            <a:pPr lvl="1"/>
            <a:r>
              <a:rPr lang="en-US" altLang="en-US" dirty="0"/>
              <a:t>above difference is significant since every node access may need a disk I/O, costing around 20 milliseconds –</a:t>
            </a:r>
            <a:r>
              <a:rPr lang="en-US" altLang="en-US" dirty="0">
                <a:solidFill>
                  <a:srgbClr val="FFC000"/>
                </a:solidFill>
              </a:rPr>
              <a:t>if each node were in different disk block-disk arm </a:t>
            </a:r>
            <a:r>
              <a:rPr lang="en-US" altLang="en-US" dirty="0" err="1">
                <a:solidFill>
                  <a:srgbClr val="FFC000"/>
                </a:solidFill>
              </a:rPr>
              <a:t>read+block</a:t>
            </a:r>
            <a:r>
              <a:rPr lang="en-US" altLang="en-US" dirty="0">
                <a:solidFill>
                  <a:srgbClr val="FFC000"/>
                </a:solidFill>
              </a:rPr>
              <a:t> read= 10 milliseconds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789DA9-DB4F-4C0E-8EAB-1A3A447ED4BB}"/>
                  </a:ext>
                </a:extLst>
              </p14:cNvPr>
              <p14:cNvContentPartPr/>
              <p14:nvPr/>
            </p14:nvContentPartPr>
            <p14:xfrm>
              <a:off x="4215320" y="2273800"/>
              <a:ext cx="2592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789DA9-DB4F-4C0E-8EAB-1A3A447ED4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6320" y="2265160"/>
                <a:ext cx="43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A0AD9D-87E3-476B-A3F0-5B3132A7B7CC}"/>
                  </a:ext>
                </a:extLst>
              </p14:cNvPr>
              <p14:cNvContentPartPr/>
              <p14:nvPr/>
            </p14:nvContentPartPr>
            <p14:xfrm>
              <a:off x="7040097" y="2048543"/>
              <a:ext cx="18360" cy="1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A0AD9D-87E3-476B-A3F0-5B3132A7B7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31097" y="2039903"/>
                <a:ext cx="36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947D2E-87A5-48CB-A619-EE960FB50582}"/>
                  </a:ext>
                </a:extLst>
              </p14:cNvPr>
              <p14:cNvContentPartPr/>
              <p14:nvPr/>
            </p14:nvContentPartPr>
            <p14:xfrm>
              <a:off x="3806577" y="3006143"/>
              <a:ext cx="18720" cy="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947D2E-87A5-48CB-A619-EE960FB505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97577" y="2997503"/>
                <a:ext cx="36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BE8D84-2B79-45AF-8031-9314985D3A51}"/>
                  </a:ext>
                </a:extLst>
              </p14:cNvPr>
              <p14:cNvContentPartPr/>
              <p14:nvPr/>
            </p14:nvContentPartPr>
            <p14:xfrm>
              <a:off x="4313817" y="3645143"/>
              <a:ext cx="79560" cy="27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BE8D84-2B79-45AF-8031-9314985D3A5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05177" y="3636503"/>
                <a:ext cx="97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D1DA515-9835-4DA6-97B6-835131030173}"/>
                  </a:ext>
                </a:extLst>
              </p14:cNvPr>
              <p14:cNvContentPartPr/>
              <p14:nvPr/>
            </p14:nvContentPartPr>
            <p14:xfrm>
              <a:off x="3921040" y="2416207"/>
              <a:ext cx="199800" cy="7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D1DA515-9835-4DA6-97B6-83513103017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12400" y="2407207"/>
                <a:ext cx="217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3EA1070-624D-4F19-9C5A-C9C665223461}"/>
                  </a:ext>
                </a:extLst>
              </p14:cNvPr>
              <p14:cNvContentPartPr/>
              <p14:nvPr/>
            </p14:nvContentPartPr>
            <p14:xfrm>
              <a:off x="3597400" y="1517647"/>
              <a:ext cx="38520" cy="43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3EA1070-624D-4F19-9C5A-C9C66522346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88400" y="1509007"/>
                <a:ext cx="56160" cy="6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79D2-91BF-492A-AA16-1170C417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Non-Unique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A0CD0-2FB8-4EBE-B71C-1EE1F9261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01" y="1067662"/>
            <a:ext cx="7680236" cy="5263469"/>
          </a:xfrm>
        </p:spPr>
        <p:txBody>
          <a:bodyPr/>
          <a:lstStyle/>
          <a:p>
            <a:r>
              <a:rPr lang="en-IN" dirty="0"/>
              <a:t>If a search key </a:t>
            </a:r>
            <a:r>
              <a:rPr lang="en-IN" i="1" dirty="0"/>
              <a:t>a</a:t>
            </a:r>
            <a:r>
              <a:rPr lang="en-IN" sz="2000" i="1" baseline="-25000" dirty="0"/>
              <a:t>i</a:t>
            </a:r>
            <a:r>
              <a:rPr lang="en-IN" i="1" dirty="0"/>
              <a:t> </a:t>
            </a:r>
            <a:r>
              <a:rPr lang="en-IN" dirty="0"/>
              <a:t> </a:t>
            </a:r>
            <a:r>
              <a:rPr lang="en-IN" b="1" dirty="0"/>
              <a:t>is not unique</a:t>
            </a:r>
            <a:r>
              <a:rPr lang="en-IN" dirty="0"/>
              <a:t>, create instead an index on a </a:t>
            </a:r>
            <a:r>
              <a:rPr lang="en-IN" b="1" dirty="0"/>
              <a:t>composite key (</a:t>
            </a:r>
            <a:r>
              <a:rPr lang="en-IN" b="1" i="1" dirty="0"/>
              <a:t>a</a:t>
            </a:r>
            <a:r>
              <a:rPr lang="en-IN" b="1" i="1" baseline="-25000" dirty="0"/>
              <a:t>i </a:t>
            </a:r>
            <a:r>
              <a:rPr lang="en-IN" b="1" dirty="0"/>
              <a:t>, </a:t>
            </a:r>
            <a:r>
              <a:rPr lang="en-IN" b="1" i="1" dirty="0"/>
              <a:t>A</a:t>
            </a:r>
            <a:r>
              <a:rPr lang="en-IN" sz="2000" b="1" i="1" baseline="-25000" dirty="0"/>
              <a:t>p</a:t>
            </a:r>
            <a:r>
              <a:rPr lang="en-IN" b="1" dirty="0"/>
              <a:t>), </a:t>
            </a:r>
            <a:r>
              <a:rPr lang="en-IN" dirty="0"/>
              <a:t>which is unique</a:t>
            </a:r>
          </a:p>
          <a:p>
            <a:pPr lvl="1"/>
            <a:r>
              <a:rPr lang="en-IN" i="1" dirty="0"/>
              <a:t>A</a:t>
            </a:r>
            <a:r>
              <a:rPr lang="en-IN" sz="2000" i="1" baseline="-25000" dirty="0"/>
              <a:t>p</a:t>
            </a:r>
            <a:r>
              <a:rPr lang="en-IN" dirty="0"/>
              <a:t> could be a primary key, record ID, or any other attribute that guarantees uniqueness</a:t>
            </a:r>
          </a:p>
          <a:p>
            <a:r>
              <a:rPr lang="en-IN" dirty="0"/>
              <a:t>Search for </a:t>
            </a:r>
            <a:r>
              <a:rPr lang="en-IN" b="1" i="1" dirty="0">
                <a:solidFill>
                  <a:srgbClr val="FF0000"/>
                </a:solidFill>
              </a:rPr>
              <a:t>a</a:t>
            </a:r>
            <a:r>
              <a:rPr lang="en-IN" sz="2000" b="1" i="1" baseline="-25000" dirty="0">
                <a:solidFill>
                  <a:srgbClr val="FF0000"/>
                </a:solidFill>
              </a:rPr>
              <a:t>i</a:t>
            </a:r>
            <a:r>
              <a:rPr lang="en-IN" b="1" i="1" dirty="0">
                <a:solidFill>
                  <a:srgbClr val="FF0000"/>
                </a:solidFill>
              </a:rPr>
              <a:t> = v</a:t>
            </a:r>
            <a:r>
              <a:rPr lang="en-IN" i="1" dirty="0"/>
              <a:t> </a:t>
            </a:r>
            <a:r>
              <a:rPr lang="en-IN" dirty="0"/>
              <a:t>can be implemented by a range search on composite key, with range (</a:t>
            </a:r>
            <a:r>
              <a:rPr lang="en-IN" i="1" dirty="0"/>
              <a:t>v, </a:t>
            </a:r>
            <a:r>
              <a:rPr lang="en-IN" sz="2000" i="1" dirty="0"/>
              <a:t>-</a:t>
            </a:r>
            <a:r>
              <a:rPr lang="en-IN" sz="2000" dirty="0"/>
              <a:t> ∞</a:t>
            </a:r>
            <a:r>
              <a:rPr lang="en-IN" dirty="0"/>
              <a:t>) to (</a:t>
            </a:r>
            <a:r>
              <a:rPr lang="en-IN" i="1" dirty="0"/>
              <a:t>v, </a:t>
            </a:r>
            <a:r>
              <a:rPr lang="en-IN" sz="2000" i="1" dirty="0"/>
              <a:t>+</a:t>
            </a:r>
            <a:r>
              <a:rPr lang="en-IN" sz="2000" dirty="0"/>
              <a:t> ∞</a:t>
            </a:r>
            <a:r>
              <a:rPr lang="en-IN" dirty="0"/>
              <a:t>)</a:t>
            </a:r>
          </a:p>
          <a:p>
            <a:r>
              <a:rPr lang="en-US" altLang="en-US" dirty="0"/>
              <a:t>But more I/O operations are needed to fetch the actual records</a:t>
            </a:r>
          </a:p>
          <a:p>
            <a:pPr lvl="1"/>
            <a:r>
              <a:rPr lang="en-US" altLang="en-US" dirty="0"/>
              <a:t>If the index is clustering, all accesses are sequential</a:t>
            </a:r>
          </a:p>
          <a:p>
            <a:pPr lvl="1"/>
            <a:r>
              <a:rPr lang="en-US" altLang="en-US" dirty="0"/>
              <a:t>If the index is non-clustering, each record access may need an I/O operation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CB8DA8-5120-4739-91A9-A20AEE741731}"/>
                  </a:ext>
                </a:extLst>
              </p14:cNvPr>
              <p14:cNvContentPartPr/>
              <p14:nvPr/>
            </p14:nvContentPartPr>
            <p14:xfrm>
              <a:off x="1822977" y="1674143"/>
              <a:ext cx="50760" cy="6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CB8DA8-5120-4739-91A9-A20AEE7417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4337" y="1665143"/>
                <a:ext cx="68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6B2FC9-BB2B-4F3B-A3DF-EF1F495CF2E1}"/>
                  </a:ext>
                </a:extLst>
              </p14:cNvPr>
              <p14:cNvContentPartPr/>
              <p14:nvPr/>
            </p14:nvContentPartPr>
            <p14:xfrm>
              <a:off x="3355497" y="2814263"/>
              <a:ext cx="56880" cy="15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6B2FC9-BB2B-4F3B-A3DF-EF1F495CF2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6857" y="2805263"/>
                <a:ext cx="74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A0E0D2-27B3-415B-90C0-A0147FE8E35D}"/>
                  </a:ext>
                </a:extLst>
              </p14:cNvPr>
              <p14:cNvContentPartPr/>
              <p14:nvPr/>
            </p14:nvContentPartPr>
            <p14:xfrm>
              <a:off x="6742000" y="2695207"/>
              <a:ext cx="7200" cy="16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A0E0D2-27B3-415B-90C0-A0147FE8E3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33000" y="2686567"/>
                <a:ext cx="248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3FC5D7-4D15-4D10-B348-5B5B9C5A2D3B}"/>
                  </a:ext>
                </a:extLst>
              </p14:cNvPr>
              <p14:cNvContentPartPr/>
              <p14:nvPr/>
            </p14:nvContentPartPr>
            <p14:xfrm>
              <a:off x="2872000" y="293640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3FC5D7-4D15-4D10-B348-5B5B9C5A2D3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63360" y="29274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0564C6A-0257-480B-8FCA-89AF3EF3767F}"/>
                  </a:ext>
                </a:extLst>
              </p14:cNvPr>
              <p14:cNvContentPartPr/>
              <p14:nvPr/>
            </p14:nvContentPartPr>
            <p14:xfrm>
              <a:off x="3310120" y="2887447"/>
              <a:ext cx="58680" cy="24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0564C6A-0257-480B-8FCA-89AF3EF376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01480" y="2878807"/>
                <a:ext cx="7632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4E930-954E-4591-8621-DFE161C749FA}"/>
              </a:ext>
            </a:extLst>
          </p:cNvPr>
          <p:cNvGrpSpPr/>
          <p:nvPr/>
        </p:nvGrpSpPr>
        <p:grpSpPr>
          <a:xfrm>
            <a:off x="3205000" y="3078967"/>
            <a:ext cx="90720" cy="48600"/>
            <a:chOff x="3205000" y="3078967"/>
            <a:chExt cx="9072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B02CAD-3E34-4E29-A683-564C8180F8EF}"/>
                    </a:ext>
                  </a:extLst>
                </p14:cNvPr>
                <p14:cNvContentPartPr/>
                <p14:nvPr/>
              </p14:nvContentPartPr>
              <p14:xfrm>
                <a:off x="3284560" y="3078967"/>
                <a:ext cx="11160" cy="1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B02CAD-3E34-4E29-A683-564C8180F8E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5560" y="3069967"/>
                  <a:ext cx="28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B8E724-AE88-4C9A-BE82-A5F6892828E9}"/>
                    </a:ext>
                  </a:extLst>
                </p14:cNvPr>
                <p14:cNvContentPartPr/>
                <p14:nvPr/>
              </p14:nvContentPartPr>
              <p14:xfrm>
                <a:off x="3205000" y="3095167"/>
                <a:ext cx="38520" cy="3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B8E724-AE88-4C9A-BE82-A5F6892828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6360" y="3086527"/>
                  <a:ext cx="5616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2547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>
            <a:extLst>
              <a:ext uri="{FF2B5EF4-FFF2-40B4-BE49-F238E27FC236}">
                <a16:creationId xmlns:a16="http://schemas.microsoft.com/office/drawing/2014/main" id="{D9BC46D2-8B96-4350-99BF-D7488E007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Updates on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-Trees:  Insertion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EC1EF23-2948-434B-835A-29D4CD150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en-US" dirty="0">
                <a:ea typeface="ＭＳ Ｐゴシック" charset="0"/>
              </a:rPr>
              <a:t>Assume record already added to the file.  Let </a:t>
            </a:r>
          </a:p>
          <a:p>
            <a:pPr lvl="1">
              <a:buFont typeface="Monotype Sorts" charset="0"/>
              <a:buChar char="l"/>
              <a:defRPr/>
            </a:pPr>
            <a:r>
              <a:rPr lang="en-US" i="1" dirty="0" err="1">
                <a:ea typeface="ＭＳ Ｐゴシック" charset="-128"/>
              </a:rPr>
              <a:t>pr</a:t>
            </a:r>
            <a:r>
              <a:rPr lang="en-US" dirty="0">
                <a:ea typeface="ＭＳ Ｐゴシック" charset="-128"/>
              </a:rPr>
              <a:t> be pointer to the record, and let </a:t>
            </a:r>
          </a:p>
          <a:p>
            <a:pPr lvl="1">
              <a:buFont typeface="Monotype Sorts" charset="0"/>
              <a:buChar char="l"/>
              <a:defRPr/>
            </a:pPr>
            <a:r>
              <a:rPr lang="en-US" dirty="0">
                <a:ea typeface="ＭＳ Ｐゴシック" charset="-128"/>
              </a:rPr>
              <a:t>v be the search key value of the record</a:t>
            </a:r>
          </a:p>
          <a:p>
            <a:pPr>
              <a:buFont typeface="Monotype Sort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Find the leaf node in which the search-key value would appear</a:t>
            </a:r>
          </a:p>
          <a:p>
            <a:pPr marL="800100" lvl="1" indent="-342900">
              <a:buFont typeface="Monotype Sort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If there is room in the leaf node, insert (v, </a:t>
            </a:r>
            <a:r>
              <a:rPr lang="en-US" i="1" dirty="0" err="1">
                <a:ea typeface="ＭＳ Ｐゴシック" charset="0"/>
              </a:rPr>
              <a:t>pr</a:t>
            </a:r>
            <a:r>
              <a:rPr lang="en-US" dirty="0">
                <a:ea typeface="ＭＳ Ｐゴシック" charset="0"/>
              </a:rPr>
              <a:t>) pair in the leaf node</a:t>
            </a:r>
          </a:p>
          <a:p>
            <a:pPr marL="800100" lvl="1" indent="-342900">
              <a:buFont typeface="Monotype Sort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Otherwise, split the node (along with the new (</a:t>
            </a:r>
            <a:r>
              <a:rPr lang="en-US" i="1" dirty="0">
                <a:ea typeface="ＭＳ Ｐゴシック" charset="0"/>
              </a:rPr>
              <a:t>v, </a:t>
            </a:r>
            <a:r>
              <a:rPr lang="en-US" i="1" dirty="0" err="1">
                <a:ea typeface="ＭＳ Ｐゴシック" charset="0"/>
              </a:rPr>
              <a:t>pr</a:t>
            </a:r>
            <a:r>
              <a:rPr lang="en-US" dirty="0">
                <a:ea typeface="ＭＳ Ｐゴシック" charset="0"/>
              </a:rPr>
              <a:t>)  entry) as discussed in the next slide, and propagate updates to parent nodes.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27E412-8DBA-5DA4-70FB-49463ECC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60" t="21652" r="2794" b="48263"/>
          <a:stretch/>
        </p:blipFill>
        <p:spPr bwMode="auto">
          <a:xfrm>
            <a:off x="374048" y="4527617"/>
            <a:ext cx="8395903" cy="209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2" name="Rectangle 2">
            <a:extLst>
              <a:ext uri="{FF2B5EF4-FFF2-40B4-BE49-F238E27FC236}">
                <a16:creationId xmlns:a16="http://schemas.microsoft.com/office/drawing/2014/main" id="{5AEA49CE-1282-437D-9DE8-9A9CBC595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Updates on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-Trees:  Insertion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2BDD1D5-5CBB-491F-96EF-2F18E241B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067662"/>
            <a:ext cx="7671358" cy="5263469"/>
          </a:xfrm>
        </p:spPr>
        <p:txBody>
          <a:bodyPr/>
          <a:lstStyle/>
          <a:p>
            <a:r>
              <a:rPr lang="en-US" altLang="en-US" dirty="0"/>
              <a:t>Splitting a leaf node:</a:t>
            </a:r>
          </a:p>
          <a:p>
            <a:pPr lvl="1"/>
            <a:r>
              <a:rPr lang="en-US" altLang="en-US" dirty="0"/>
              <a:t>take the </a:t>
            </a:r>
            <a:r>
              <a:rPr lang="en-US" altLang="en-US" i="1" dirty="0"/>
              <a:t>n </a:t>
            </a:r>
            <a:r>
              <a:rPr lang="en-US" altLang="en-US" dirty="0"/>
              <a:t>(search-key value, pointer) pairs (including the one being inserted) in sorted order.  Place the </a:t>
            </a:r>
            <a:r>
              <a:rPr lang="en-US" altLang="en-US" dirty="0">
                <a:solidFill>
                  <a:srgbClr val="FF0000"/>
                </a:solidFill>
              </a:rPr>
              <a:t>first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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/2 in the original node</a:t>
            </a:r>
            <a:r>
              <a:rPr lang="en-US" altLang="en-US" dirty="0">
                <a:sym typeface="Symbol" panose="05050102010706020507" pitchFamily="18" charset="2"/>
              </a:rPr>
              <a:t>, and the rest in a new node.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let the new node be </a:t>
            </a:r>
            <a:r>
              <a:rPr lang="en-US" altLang="en-US" i="1" dirty="0">
                <a:sym typeface="Symbol" panose="05050102010706020507" pitchFamily="18" charset="2"/>
              </a:rPr>
              <a:t>p,</a:t>
            </a:r>
            <a:r>
              <a:rPr lang="en-US" altLang="en-US" dirty="0">
                <a:sym typeface="Symbol" panose="05050102010706020507" pitchFamily="18" charset="2"/>
              </a:rPr>
              <a:t> and let 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be the least key value in 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lang="en-US" altLang="en-US" i="1" dirty="0">
                <a:sym typeface="Symbol" panose="05050102010706020507" pitchFamily="18" charset="2"/>
              </a:rPr>
              <a:t>.  </a:t>
            </a:r>
            <a:r>
              <a:rPr lang="en-US" altLang="en-US" dirty="0">
                <a:sym typeface="Symbol" panose="05050102010706020507" pitchFamily="18" charset="2"/>
              </a:rPr>
              <a:t>Insert (</a:t>
            </a:r>
            <a:r>
              <a:rPr lang="en-US" altLang="en-US" i="1" dirty="0" err="1">
                <a:sym typeface="Symbol" panose="05050102010706020507" pitchFamily="18" charset="2"/>
              </a:rPr>
              <a:t>k,p</a:t>
            </a:r>
            <a:r>
              <a:rPr lang="en-US" altLang="en-US" dirty="0">
                <a:sym typeface="Symbol" panose="05050102010706020507" pitchFamily="18" charset="2"/>
              </a:rPr>
              <a:t>) in the parent of the node being split.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the parent is full, split it and </a:t>
            </a:r>
            <a:r>
              <a:rPr lang="en-US" altLang="en-US" b="1" dirty="0">
                <a:sym typeface="Symbol" panose="05050102010706020507" pitchFamily="18" charset="2"/>
              </a:rPr>
              <a:t>propagate</a:t>
            </a:r>
            <a:r>
              <a:rPr lang="en-US" altLang="en-US" dirty="0">
                <a:sym typeface="Symbol" panose="05050102010706020507" pitchFamily="18" charset="2"/>
              </a:rPr>
              <a:t> the split further up.</a:t>
            </a:r>
          </a:p>
          <a:p>
            <a:r>
              <a:rPr lang="en-US" altLang="en-US" dirty="0"/>
              <a:t>Splitting of nodes proceeds upwards till a node that is not full is found. </a:t>
            </a:r>
          </a:p>
          <a:p>
            <a:pPr lvl="1"/>
            <a:r>
              <a:rPr lang="en-US" altLang="en-US" dirty="0"/>
              <a:t>In the worst case the root node may be split increasing the height of the tree by 1. 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DE51FAA6-8AF6-49C8-87EF-D5809D2C0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5266942"/>
            <a:ext cx="77676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Result of splitting node containing Brandt, </a:t>
            </a:r>
            <a:r>
              <a:rPr kumimoji="0" lang="en-US" altLang="en-US" dirty="0" err="1"/>
              <a:t>Califieri</a:t>
            </a:r>
            <a:r>
              <a:rPr kumimoji="0" lang="en-US" altLang="en-US" dirty="0"/>
              <a:t> and Crick on inserting Adams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Next step: insert entry with (</a:t>
            </a:r>
            <a:r>
              <a:rPr kumimoji="0" lang="en-US" altLang="en-US" dirty="0" err="1"/>
              <a:t>Califieri</a:t>
            </a:r>
            <a:r>
              <a:rPr kumimoji="0" lang="en-US" altLang="en-US" dirty="0"/>
              <a:t>, pointer-to-new-node) into parent</a:t>
            </a:r>
          </a:p>
        </p:txBody>
      </p:sp>
      <p:pic>
        <p:nvPicPr>
          <p:cNvPr id="60421" name="Picture 5">
            <a:extLst>
              <a:ext uri="{FF2B5EF4-FFF2-40B4-BE49-F238E27FC236}">
                <a16:creationId xmlns:a16="http://schemas.microsoft.com/office/drawing/2014/main" id="{F278061A-08BF-43DD-B040-80CA73068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2" y="4407112"/>
            <a:ext cx="6093618" cy="58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65F325-6066-4AAD-9C1F-D4927B0C66CD}"/>
                  </a:ext>
                </a:extLst>
              </p14:cNvPr>
              <p14:cNvContentPartPr/>
              <p14:nvPr/>
            </p14:nvContentPartPr>
            <p14:xfrm>
              <a:off x="3547695" y="5219790"/>
              <a:ext cx="29160" cy="22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65F325-6066-4AAD-9C1F-D4927B0C6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8695" y="5210790"/>
                <a:ext cx="46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117C310-6F12-498D-B888-F0E34FA8C7E7}"/>
                  </a:ext>
                </a:extLst>
              </p14:cNvPr>
              <p14:cNvContentPartPr/>
              <p14:nvPr/>
            </p14:nvContentPartPr>
            <p14:xfrm>
              <a:off x="5864697" y="4946543"/>
              <a:ext cx="84600" cy="3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117C310-6F12-498D-B888-F0E34FA8C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5697" y="4937543"/>
                <a:ext cx="102240" cy="568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5">
            <a:extLst>
              <a:ext uri="{FF2B5EF4-FFF2-40B4-BE49-F238E27FC236}">
                <a16:creationId xmlns:a16="http://schemas.microsoft.com/office/drawing/2014/main" id="{7DDFC5FA-3F89-6980-5127-4282206F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1200214" y="5847967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E838D612-2617-4F65-ABEC-C50DAA4A2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CE08564C-3C9F-41D5-9400-251991EB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before and after insertion of </a:t>
            </a:r>
            <a:r>
              <a:rPr kumimoji="0" lang="ja-JP" altLang="en-US" sz="1700" dirty="0"/>
              <a:t>“</a:t>
            </a:r>
            <a:r>
              <a:rPr kumimoji="0" lang="en-US" altLang="ja-JP" sz="1700" dirty="0"/>
              <a:t>Adams</a:t>
            </a:r>
            <a:r>
              <a:rPr kumimoji="0" lang="ja-JP" altLang="en-US" sz="1700" dirty="0"/>
              <a:t>”</a:t>
            </a:r>
            <a:endParaRPr kumimoji="0" lang="en-US" altLang="en-US" sz="1700" dirty="0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908B9831-6927-4293-9513-3CC8AD66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>
            <a:extLst>
              <a:ext uri="{FF2B5EF4-FFF2-40B4-BE49-F238E27FC236}">
                <a16:creationId xmlns:a16="http://schemas.microsoft.com/office/drawing/2014/main" id="{6EBD748B-6617-409C-8E4E-B8A47F75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Box 4">
            <a:extLst>
              <a:ext uri="{FF2B5EF4-FFF2-40B4-BE49-F238E27FC236}">
                <a16:creationId xmlns:a16="http://schemas.microsoft.com/office/drawing/2014/main" id="{B9608D1A-A4D1-4489-8DD9-690D5B521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3822700"/>
            <a:ext cx="167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2471" name="Straight Arrow Connector 6">
            <a:extLst>
              <a:ext uri="{FF2B5EF4-FFF2-40B4-BE49-F238E27FC236}">
                <a16:creationId xmlns:a16="http://schemas.microsoft.com/office/drawing/2014/main" id="{756C3830-99E7-4D37-A022-A1FBEA88158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6550" y="4224338"/>
            <a:ext cx="609600" cy="9334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2" name="Straight Arrow Connector 9">
            <a:extLst>
              <a:ext uri="{FF2B5EF4-FFF2-40B4-BE49-F238E27FC236}">
                <a16:creationId xmlns:a16="http://schemas.microsoft.com/office/drawing/2014/main" id="{73A022AF-F6F2-45BE-8617-910EF8586C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8850" y="4224338"/>
            <a:ext cx="700088" cy="193675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B1D23-7E70-4B09-8031-1275092678F9}"/>
              </a:ext>
            </a:extLst>
          </p:cNvPr>
          <p:cNvGrpSpPr/>
          <p:nvPr/>
        </p:nvGrpSpPr>
        <p:grpSpPr>
          <a:xfrm>
            <a:off x="-231920" y="2727967"/>
            <a:ext cx="306360" cy="78840"/>
            <a:chOff x="-231920" y="2727967"/>
            <a:chExt cx="30636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44A051-5F11-4372-8FBB-8F239953D989}"/>
                    </a:ext>
                  </a:extLst>
                </p14:cNvPr>
                <p14:cNvContentPartPr/>
                <p14:nvPr/>
              </p14:nvContentPartPr>
              <p14:xfrm>
                <a:off x="-231920" y="2727967"/>
                <a:ext cx="21600" cy="4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44A051-5F11-4372-8FBB-8F239953D9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240560" y="2719327"/>
                  <a:ext cx="39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07B31B4-0A2C-40C4-B4E7-67FE1A025A62}"/>
                    </a:ext>
                  </a:extLst>
                </p14:cNvPr>
                <p14:cNvContentPartPr/>
                <p14:nvPr/>
              </p14:nvContentPartPr>
              <p14:xfrm>
                <a:off x="-4400" y="2784847"/>
                <a:ext cx="78840" cy="2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07B31B4-0A2C-40C4-B4E7-67FE1A025A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13400" y="2775847"/>
                  <a:ext cx="9648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03F167-8E45-4C07-9114-0BAD7E97BE0C}"/>
                  </a:ext>
                </a:extLst>
              </p14:cNvPr>
              <p14:cNvContentPartPr/>
              <p14:nvPr/>
            </p14:nvContentPartPr>
            <p14:xfrm>
              <a:off x="2323720" y="5921527"/>
              <a:ext cx="59760" cy="1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03F167-8E45-4C07-9114-0BAD7E97BE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14720" y="5912887"/>
                <a:ext cx="77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607BF9-1EB7-454E-92D0-5B7749C86B67}"/>
                  </a:ext>
                </a:extLst>
              </p14:cNvPr>
              <p14:cNvContentPartPr/>
              <p14:nvPr/>
            </p14:nvContentPartPr>
            <p14:xfrm>
              <a:off x="1990000" y="5885167"/>
              <a:ext cx="10080" cy="2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607BF9-1EB7-454E-92D0-5B7749C86B6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81360" y="5876167"/>
                <a:ext cx="27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227F9D-01B8-4A97-9A71-CC5B7442678A}"/>
                  </a:ext>
                </a:extLst>
              </p14:cNvPr>
              <p14:cNvContentPartPr/>
              <p14:nvPr/>
            </p14:nvContentPartPr>
            <p14:xfrm>
              <a:off x="242920" y="5474767"/>
              <a:ext cx="9000" cy="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227F9D-01B8-4A97-9A71-CC5B744267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4280" y="5466127"/>
                <a:ext cx="2664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858B6C6-33CC-4F19-8043-62C21E693BE6}"/>
              </a:ext>
            </a:extLst>
          </p:cNvPr>
          <p:cNvSpPr txBox="1"/>
          <p:nvPr/>
        </p:nvSpPr>
        <p:spPr>
          <a:xfrm>
            <a:off x="2078831" y="3277797"/>
            <a:ext cx="4710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Splitting leaf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11D583-589A-46FF-A586-C88DBFFF31D8}"/>
                  </a:ext>
                </a:extLst>
              </p14:cNvPr>
              <p14:cNvContentPartPr/>
              <p14:nvPr/>
            </p14:nvContentPartPr>
            <p14:xfrm>
              <a:off x="6281835" y="6330585"/>
              <a:ext cx="515520" cy="9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11D583-589A-46FF-A586-C88DBFFF31D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72835" y="6321945"/>
                <a:ext cx="53316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85B86-B760-4B15-9EF7-73E540E86DF5}"/>
              </a:ext>
            </a:extLst>
          </p:cNvPr>
          <p:cNvGrpSpPr/>
          <p:nvPr/>
        </p:nvGrpSpPr>
        <p:grpSpPr>
          <a:xfrm>
            <a:off x="-244965" y="2433945"/>
            <a:ext cx="345600" cy="75600"/>
            <a:chOff x="-244965" y="2433945"/>
            <a:chExt cx="34560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5AF57A-F861-44C5-BC32-1D0B7CABD2B6}"/>
                    </a:ext>
                  </a:extLst>
                </p14:cNvPr>
                <p14:cNvContentPartPr/>
                <p14:nvPr/>
              </p14:nvContentPartPr>
              <p14:xfrm>
                <a:off x="-4485" y="2490105"/>
                <a:ext cx="10512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5AF57A-F861-44C5-BC32-1D0B7CABD2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-13485" y="2481465"/>
                  <a:ext cx="122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222DF2-A9D6-47FD-A918-21D6496FEDEF}"/>
                    </a:ext>
                  </a:extLst>
                </p14:cNvPr>
                <p14:cNvContentPartPr/>
                <p14:nvPr/>
              </p14:nvContentPartPr>
              <p14:xfrm>
                <a:off x="-244965" y="2433945"/>
                <a:ext cx="142200" cy="7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222DF2-A9D6-47FD-A918-21D6496FED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-253605" y="2424945"/>
                  <a:ext cx="1598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401AB1-ABDD-47AF-AEB9-3AF75599E06E}"/>
              </a:ext>
            </a:extLst>
          </p:cNvPr>
          <p:cNvGrpSpPr/>
          <p:nvPr/>
        </p:nvGrpSpPr>
        <p:grpSpPr>
          <a:xfrm>
            <a:off x="-248205" y="2627985"/>
            <a:ext cx="474480" cy="219240"/>
            <a:chOff x="-248205" y="2627985"/>
            <a:chExt cx="4744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9D6687-D6FA-4834-92C5-1F7786D5EAFF}"/>
                    </a:ext>
                  </a:extLst>
                </p14:cNvPr>
                <p14:cNvContentPartPr/>
                <p14:nvPr/>
              </p14:nvContentPartPr>
              <p14:xfrm>
                <a:off x="-248205" y="2627985"/>
                <a:ext cx="474480" cy="21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9D6687-D6FA-4834-92C5-1F7786D5EAF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-257205" y="2618985"/>
                  <a:ext cx="492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FF4015-D400-401E-95C9-3749BBA19938}"/>
                    </a:ext>
                  </a:extLst>
                </p14:cNvPr>
                <p14:cNvContentPartPr/>
                <p14:nvPr/>
              </p14:nvContentPartPr>
              <p14:xfrm>
                <a:off x="-91605" y="2644905"/>
                <a:ext cx="2052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FF4015-D400-401E-95C9-3749BBA1993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-100605" y="2636265"/>
                  <a:ext cx="381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647AA8-0DA9-47B1-8F8F-31F5FAFF2885}"/>
                  </a:ext>
                </a:extLst>
              </p14:cNvPr>
              <p14:cNvContentPartPr/>
              <p14:nvPr/>
            </p14:nvContentPartPr>
            <p14:xfrm>
              <a:off x="1103235" y="5785185"/>
              <a:ext cx="34560" cy="26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647AA8-0DA9-47B1-8F8F-31F5FAFF28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94235" y="5776185"/>
                <a:ext cx="52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ACA78EC-A932-4213-A9D6-F617CD17400D}"/>
                  </a:ext>
                </a:extLst>
              </p14:cNvPr>
              <p14:cNvContentPartPr/>
              <p14:nvPr/>
            </p14:nvContentPartPr>
            <p14:xfrm>
              <a:off x="2477715" y="5889945"/>
              <a:ext cx="40680" cy="4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ACA78EC-A932-4213-A9D6-F617CD17400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68715" y="5881305"/>
                <a:ext cx="58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C3E049-A317-4356-B5BA-8D3FB0C3A7CC}"/>
                  </a:ext>
                </a:extLst>
              </p14:cNvPr>
              <p14:cNvContentPartPr/>
              <p14:nvPr/>
            </p14:nvContentPartPr>
            <p14:xfrm>
              <a:off x="1800195" y="1832745"/>
              <a:ext cx="12960" cy="34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C3E049-A317-4356-B5BA-8D3FB0C3A7C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91555" y="1823745"/>
                <a:ext cx="30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D6CB065-32AB-4E7B-97F9-B0400AF44750}"/>
                  </a:ext>
                </a:extLst>
              </p14:cNvPr>
              <p14:cNvContentPartPr/>
              <p14:nvPr/>
            </p14:nvContentPartPr>
            <p14:xfrm>
              <a:off x="2413635" y="1778025"/>
              <a:ext cx="16920" cy="32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D6CB065-32AB-4E7B-97F9-B0400AF4475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404995" y="1769025"/>
                <a:ext cx="34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96A269-E6E6-415D-9358-12E154A116E5}"/>
                  </a:ext>
                </a:extLst>
              </p14:cNvPr>
              <p14:cNvContentPartPr/>
              <p14:nvPr/>
            </p14:nvContentPartPr>
            <p14:xfrm>
              <a:off x="2059395" y="4603665"/>
              <a:ext cx="50040" cy="6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296A269-E6E6-415D-9358-12E154A116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50755" y="4594665"/>
                <a:ext cx="67680" cy="8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DD05024D-2613-4FC9-A668-F687AB1E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79897"/>
            <a:ext cx="8077200" cy="609600"/>
          </a:xfrm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A9B13163-588D-40FB-9312-86ACA9DB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98938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>
            <a:extLst>
              <a:ext uri="{FF2B5EF4-FFF2-40B4-BE49-F238E27FC236}">
                <a16:creationId xmlns:a16="http://schemas.microsoft.com/office/drawing/2014/main" id="{90502F59-2918-434A-99BF-461D7557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082393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3">
            <a:extLst>
              <a:ext uri="{FF2B5EF4-FFF2-40B4-BE49-F238E27FC236}">
                <a16:creationId xmlns:a16="http://schemas.microsoft.com/office/drawing/2014/main" id="{42FA8B7C-AFE7-455C-BDCE-6A5F1875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15" y="3426653"/>
            <a:ext cx="506177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B</a:t>
            </a:r>
            <a:r>
              <a:rPr kumimoji="0" lang="en-US" altLang="en-US" sz="1700" b="1" baseline="30000" dirty="0"/>
              <a:t>+</a:t>
            </a:r>
            <a:r>
              <a:rPr kumimoji="0" lang="en-US" altLang="en-US" sz="1700" b="1" dirty="0"/>
              <a:t>-Tree before and after insertion of </a:t>
            </a:r>
            <a:r>
              <a:rPr kumimoji="0" lang="ja-JP" altLang="en-US" sz="1700" b="1" dirty="0"/>
              <a:t>“</a:t>
            </a:r>
            <a:r>
              <a:rPr kumimoji="0" lang="en-US" altLang="ja-JP" sz="1700" b="1" dirty="0" err="1">
                <a:solidFill>
                  <a:srgbClr val="FF0000"/>
                </a:solidFill>
              </a:rPr>
              <a:t>Lamport</a:t>
            </a:r>
            <a:r>
              <a:rPr kumimoji="0" lang="ja-JP" altLang="en-US" sz="1700" b="1" dirty="0"/>
              <a:t>”</a:t>
            </a:r>
            <a:endParaRPr kumimoji="0" lang="en-US" altLang="en-US" sz="1700" b="1" dirty="0"/>
          </a:p>
        </p:txBody>
      </p:sp>
      <p:cxnSp>
        <p:nvCxnSpPr>
          <p:cNvPr id="64519" name="Straight Arrow Connector 17">
            <a:extLst>
              <a:ext uri="{FF2B5EF4-FFF2-40B4-BE49-F238E27FC236}">
                <a16:creationId xmlns:a16="http://schemas.microsoft.com/office/drawing/2014/main" id="{5E3D2B5F-0BCB-4ED5-801C-3FDBFC82FB3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99163" y="3343275"/>
            <a:ext cx="1658937" cy="3492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0" name="Straight Arrow Connector 18">
            <a:extLst>
              <a:ext uri="{FF2B5EF4-FFF2-40B4-BE49-F238E27FC236}">
                <a16:creationId xmlns:a16="http://schemas.microsoft.com/office/drawing/2014/main" id="{2EDE0897-E491-47F8-8FAC-8204193C2565}"/>
              </a:ext>
            </a:extLst>
          </p:cNvPr>
          <p:cNvCxnSpPr>
            <a:cxnSpLocks noChangeShapeType="1"/>
            <a:stCxn id="64523" idx="0"/>
          </p:cNvCxnSpPr>
          <p:nvPr/>
        </p:nvCxnSpPr>
        <p:spPr bwMode="auto">
          <a:xfrm flipH="1" flipV="1">
            <a:off x="4645025" y="5997575"/>
            <a:ext cx="839788" cy="29686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1" name="TextBox 19">
            <a:extLst>
              <a:ext uri="{FF2B5EF4-FFF2-40B4-BE49-F238E27FC236}">
                <a16:creationId xmlns:a16="http://schemas.microsoft.com/office/drawing/2014/main" id="{FDC0295E-D1B0-4F2C-928D-3DFC7F7B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150" y="3692525"/>
            <a:ext cx="16716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4522" name="Straight Arrow Connector 20">
            <a:extLst>
              <a:ext uri="{FF2B5EF4-FFF2-40B4-BE49-F238E27FC236}">
                <a16:creationId xmlns:a16="http://schemas.microsoft.com/office/drawing/2014/main" id="{F737DEC2-23E1-44C5-969C-37FF0B1D6702}"/>
              </a:ext>
            </a:extLst>
          </p:cNvPr>
          <p:cNvCxnSpPr>
            <a:cxnSpLocks noChangeShapeType="1"/>
            <a:stCxn id="64523" idx="0"/>
          </p:cNvCxnSpPr>
          <p:nvPr/>
        </p:nvCxnSpPr>
        <p:spPr bwMode="auto">
          <a:xfrm flipV="1">
            <a:off x="5484813" y="6032500"/>
            <a:ext cx="215900" cy="261938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3" name="TextBox 26">
            <a:extLst>
              <a:ext uri="{FF2B5EF4-FFF2-40B4-BE49-F238E27FC236}">
                <a16:creationId xmlns:a16="http://schemas.microsoft.com/office/drawing/2014/main" id="{554B1C0E-750F-4F61-9B68-F1F2DD512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788" y="6294438"/>
            <a:ext cx="16716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4524" name="Straight Arrow Connector 31">
            <a:extLst>
              <a:ext uri="{FF2B5EF4-FFF2-40B4-BE49-F238E27FC236}">
                <a16:creationId xmlns:a16="http://schemas.microsoft.com/office/drawing/2014/main" id="{C16081F2-1872-439F-A985-1D15150B3909}"/>
              </a:ext>
            </a:extLst>
          </p:cNvPr>
          <p:cNvCxnSpPr>
            <a:cxnSpLocks noChangeShapeType="1"/>
            <a:stCxn id="64521" idx="2"/>
          </p:cNvCxnSpPr>
          <p:nvPr/>
        </p:nvCxnSpPr>
        <p:spPr bwMode="auto">
          <a:xfrm flipH="1">
            <a:off x="5992813" y="4032250"/>
            <a:ext cx="2138362" cy="2270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5" name="Straight Arrow Connector 34">
            <a:extLst>
              <a:ext uri="{FF2B5EF4-FFF2-40B4-BE49-F238E27FC236}">
                <a16:creationId xmlns:a16="http://schemas.microsoft.com/office/drawing/2014/main" id="{DA6BACEE-8DD7-4B86-9060-0CBAB45CBE42}"/>
              </a:ext>
            </a:extLst>
          </p:cNvPr>
          <p:cNvCxnSpPr>
            <a:cxnSpLocks noChangeShapeType="1"/>
            <a:stCxn id="64521" idx="2"/>
          </p:cNvCxnSpPr>
          <p:nvPr/>
        </p:nvCxnSpPr>
        <p:spPr bwMode="auto">
          <a:xfrm flipH="1">
            <a:off x="6627813" y="4032250"/>
            <a:ext cx="1503362" cy="5318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2C1307-662D-4F2E-B434-A54E6546FF5F}"/>
              </a:ext>
            </a:extLst>
          </p:cNvPr>
          <p:cNvSpPr txBox="1"/>
          <p:nvPr/>
        </p:nvSpPr>
        <p:spPr>
          <a:xfrm>
            <a:off x="5299484" y="920749"/>
            <a:ext cx="4520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Splitting non-leaf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F2E3DF-C821-48C4-8725-A9BBAAF84A95}"/>
                  </a:ext>
                </a:extLst>
              </p14:cNvPr>
              <p14:cNvContentPartPr/>
              <p14:nvPr/>
            </p14:nvContentPartPr>
            <p14:xfrm>
              <a:off x="4965400" y="3681247"/>
              <a:ext cx="3852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F2E3DF-C821-48C4-8725-A9BBAAF84A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6760" y="3672247"/>
                <a:ext cx="561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5D27B3-CE44-4271-A175-D8B06BD0D8B1}"/>
                  </a:ext>
                </a:extLst>
              </p14:cNvPr>
              <p14:cNvContentPartPr/>
              <p14:nvPr/>
            </p14:nvContentPartPr>
            <p14:xfrm>
              <a:off x="6216040" y="3284527"/>
              <a:ext cx="16200" cy="2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5D27B3-CE44-4271-A175-D8B06BD0D8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7400" y="3275527"/>
                <a:ext cx="33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75B66C-E985-4F3E-980B-98D65A1A6C48}"/>
                  </a:ext>
                </a:extLst>
              </p14:cNvPr>
              <p14:cNvContentPartPr/>
              <p14:nvPr/>
            </p14:nvContentPartPr>
            <p14:xfrm>
              <a:off x="4374280" y="5969047"/>
              <a:ext cx="168480" cy="9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75B66C-E985-4F3E-980B-98D65A1A6C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65280" y="5960047"/>
                <a:ext cx="18612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D78EE9B-1C3E-4EA7-9CCD-6E2F30231F94}"/>
              </a:ext>
            </a:extLst>
          </p:cNvPr>
          <p:cNvGrpSpPr/>
          <p:nvPr/>
        </p:nvGrpSpPr>
        <p:grpSpPr>
          <a:xfrm>
            <a:off x="5269600" y="6003247"/>
            <a:ext cx="80640" cy="77040"/>
            <a:chOff x="5269600" y="6003247"/>
            <a:chExt cx="80640" cy="7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D7FD45-8B0C-4A49-A6C2-BEAAA59DF54A}"/>
                    </a:ext>
                  </a:extLst>
                </p14:cNvPr>
                <p14:cNvContentPartPr/>
                <p14:nvPr/>
              </p14:nvContentPartPr>
              <p14:xfrm>
                <a:off x="5269600" y="6003247"/>
                <a:ext cx="3960" cy="3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D7FD45-8B0C-4A49-A6C2-BEAAA59DF5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0960" y="5994607"/>
                  <a:ext cx="216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C41B43-0053-44E5-89F6-582578FDF4E4}"/>
                    </a:ext>
                  </a:extLst>
                </p14:cNvPr>
                <p14:cNvContentPartPr/>
                <p14:nvPr/>
              </p14:nvContentPartPr>
              <p14:xfrm>
                <a:off x="5328280" y="6065167"/>
                <a:ext cx="21960" cy="1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C41B43-0053-44E5-89F6-582578FDF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9640" y="6056167"/>
                  <a:ext cx="396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DF2AF-74F9-435D-BA20-AB3DC5200EE5}"/>
              </a:ext>
            </a:extLst>
          </p:cNvPr>
          <p:cNvGrpSpPr/>
          <p:nvPr/>
        </p:nvGrpSpPr>
        <p:grpSpPr>
          <a:xfrm>
            <a:off x="5366440" y="6083167"/>
            <a:ext cx="60840" cy="25200"/>
            <a:chOff x="5366440" y="6083167"/>
            <a:chExt cx="60840" cy="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B45BA5-A790-49D5-A258-BDD99C961367}"/>
                    </a:ext>
                  </a:extLst>
                </p14:cNvPr>
                <p14:cNvContentPartPr/>
                <p14:nvPr/>
              </p14:nvContentPartPr>
              <p14:xfrm>
                <a:off x="5366440" y="6083167"/>
                <a:ext cx="23400" cy="2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B45BA5-A790-49D5-A258-BDD99C96136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7800" y="6074167"/>
                  <a:ext cx="41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81A781-C3B1-46AE-A146-0DDE2563D213}"/>
                    </a:ext>
                  </a:extLst>
                </p14:cNvPr>
                <p14:cNvContentPartPr/>
                <p14:nvPr/>
              </p14:nvContentPartPr>
              <p14:xfrm>
                <a:off x="5400280" y="6099367"/>
                <a:ext cx="27000" cy="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81A781-C3B1-46AE-A146-0DDE2563D2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91280" y="6090727"/>
                  <a:ext cx="446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2D1ADCD-61E4-427D-B5BE-32C210DBE947}"/>
                  </a:ext>
                </a:extLst>
              </p14:cNvPr>
              <p14:cNvContentPartPr/>
              <p14:nvPr/>
            </p14:nvContentPartPr>
            <p14:xfrm>
              <a:off x="5331520" y="6253807"/>
              <a:ext cx="5400" cy="1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2D1ADCD-61E4-427D-B5BE-32C210DBE94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22880" y="6244807"/>
                <a:ext cx="23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BB14F7-2C1A-4E83-A98E-40BF30D31FFA}"/>
                  </a:ext>
                </a:extLst>
              </p14:cNvPr>
              <p14:cNvContentPartPr/>
              <p14:nvPr/>
            </p14:nvContentPartPr>
            <p14:xfrm>
              <a:off x="4410640" y="5192527"/>
              <a:ext cx="17640" cy="2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BB14F7-2C1A-4E83-A98E-40BF30D31FF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02000" y="5183527"/>
                <a:ext cx="35280" cy="4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>
            <a:extLst>
              <a:ext uri="{FF2B5EF4-FFF2-40B4-BE49-F238E27FC236}">
                <a16:creationId xmlns:a16="http://schemas.microsoft.com/office/drawing/2014/main" id="{CE06EF58-53E3-49D2-A223-7EC0F27F8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0900" y="1067662"/>
            <a:ext cx="7663837" cy="5263469"/>
          </a:xfrm>
        </p:spPr>
        <p:txBody>
          <a:bodyPr/>
          <a:lstStyle/>
          <a:p>
            <a:r>
              <a:rPr lang="en-US" altLang="en-US" dirty="0"/>
              <a:t>Splitting a </a:t>
            </a:r>
            <a:r>
              <a:rPr lang="en-US" altLang="en-US" dirty="0">
                <a:solidFill>
                  <a:srgbClr val="FF0000"/>
                </a:solidFill>
              </a:rPr>
              <a:t>non-leaf node</a:t>
            </a:r>
            <a:r>
              <a:rPr lang="en-US" altLang="en-US" dirty="0"/>
              <a:t>: when inserting (</a:t>
            </a:r>
            <a:r>
              <a:rPr lang="en-US" altLang="en-US" dirty="0" err="1"/>
              <a:t>k,p</a:t>
            </a:r>
            <a:r>
              <a:rPr lang="en-US" altLang="en-US" dirty="0"/>
              <a:t>) into an already full internal node N</a:t>
            </a:r>
          </a:p>
          <a:p>
            <a:pPr lvl="1"/>
            <a:r>
              <a:rPr lang="en-US" altLang="en-US" dirty="0"/>
              <a:t>Copy N to an in-memory area M with space for n+1 pointers and n </a:t>
            </a:r>
            <a:r>
              <a:rPr lang="en-US" altLang="en-US" b="1" dirty="0"/>
              <a:t>keys</a:t>
            </a:r>
          </a:p>
          <a:p>
            <a:pPr lvl="1"/>
            <a:r>
              <a:rPr lang="en-US" altLang="en-US" dirty="0"/>
              <a:t>Insert (</a:t>
            </a:r>
            <a:r>
              <a:rPr lang="en-US" altLang="en-US" dirty="0" err="1"/>
              <a:t>k,p</a:t>
            </a:r>
            <a:r>
              <a:rPr lang="en-US" altLang="en-US" dirty="0"/>
              <a:t>) into M</a:t>
            </a:r>
          </a:p>
          <a:p>
            <a:pPr lvl="1"/>
            <a:r>
              <a:rPr lang="en-US" altLang="en-US" dirty="0"/>
              <a:t>Copy P</a:t>
            </a:r>
            <a:r>
              <a:rPr lang="en-US" altLang="en-US" baseline="-25000" dirty="0"/>
              <a:t>1</a:t>
            </a:r>
            <a:r>
              <a:rPr lang="en-US" altLang="en-US" dirty="0"/>
              <a:t>,K</a:t>
            </a:r>
            <a:r>
              <a:rPr lang="en-US" altLang="en-US" baseline="-25000" dirty="0"/>
              <a:t>1</a:t>
            </a:r>
            <a:r>
              <a:rPr lang="en-US" altLang="en-US" dirty="0"/>
              <a:t>, …, K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-1</a:t>
            </a:r>
            <a:r>
              <a:rPr lang="en-US" altLang="en-US" dirty="0"/>
              <a:t>,P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from M back into node N</a:t>
            </a:r>
          </a:p>
          <a:p>
            <a:pPr lvl="1"/>
            <a:r>
              <a:rPr lang="en-US" altLang="en-US" dirty="0"/>
              <a:t>Copy </a:t>
            </a:r>
            <a:r>
              <a:rPr lang="en-US" altLang="en-US" dirty="0" err="1"/>
              <a:t>P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baseline="-25000" dirty="0" err="1"/>
              <a:t>n</a:t>
            </a:r>
            <a:r>
              <a:rPr lang="en-US" altLang="en-US" baseline="-25000" dirty="0"/>
              <a:t>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+1</a:t>
            </a:r>
            <a:r>
              <a:rPr lang="en-US" altLang="en-US" dirty="0"/>
              <a:t>,K</a:t>
            </a:r>
            <a:r>
              <a:rPr lang="en-US" altLang="en-US" baseline="-25000" dirty="0"/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baseline="-25000" dirty="0"/>
              <a:t>+1</a:t>
            </a:r>
            <a:r>
              <a:rPr lang="en-US" altLang="en-US" dirty="0"/>
              <a:t>,…,K</a:t>
            </a:r>
            <a:r>
              <a:rPr lang="en-US" altLang="en-US" baseline="-25000" dirty="0"/>
              <a:t>n</a:t>
            </a:r>
            <a:r>
              <a:rPr lang="en-US" altLang="en-US" dirty="0"/>
              <a:t>,P</a:t>
            </a:r>
            <a:r>
              <a:rPr lang="en-US" altLang="en-US" baseline="-25000" dirty="0"/>
              <a:t>n+1</a:t>
            </a:r>
            <a:r>
              <a:rPr lang="en-US" altLang="en-US" dirty="0"/>
              <a:t> from M into newly allocated node N</a:t>
            </a:r>
            <a:r>
              <a:rPr lang="en-US" altLang="ja-JP" dirty="0"/>
              <a:t>'</a:t>
            </a:r>
          </a:p>
          <a:p>
            <a:pPr lvl="1"/>
            <a:r>
              <a:rPr lang="en-US" altLang="en-US" dirty="0"/>
              <a:t>Insert (K</a:t>
            </a:r>
            <a:r>
              <a:rPr lang="en-US" altLang="en-US" baseline="-25000" dirty="0"/>
              <a:t> </a:t>
            </a:r>
            <a:r>
              <a:rPr lang="en-US" altLang="en-US" baseline="-25000" dirty="0">
                <a:sym typeface="Symbol" panose="05050102010706020507" pitchFamily="18" charset="2"/>
              </a:rPr>
              <a:t></a:t>
            </a:r>
            <a:r>
              <a:rPr lang="en-US" altLang="en-US" baseline="-25000" dirty="0"/>
              <a:t>n/2</a:t>
            </a:r>
            <a:r>
              <a:rPr lang="en-US" altLang="en-US" baseline="-25000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,N</a:t>
            </a:r>
            <a:r>
              <a:rPr lang="en-US" altLang="ja-JP" dirty="0"/>
              <a:t>') into parent N</a:t>
            </a:r>
          </a:p>
          <a:p>
            <a:r>
              <a:rPr lang="en-US" altLang="ja-JP" dirty="0"/>
              <a:t>Example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en-US" b="1" dirty="0">
                <a:solidFill>
                  <a:srgbClr val="002060"/>
                </a:solidFill>
              </a:rPr>
              <a:t>Read pseudocode in book!</a:t>
            </a:r>
          </a:p>
        </p:txBody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5CA6F855-5988-4CAA-B377-25BEFECDF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Insertion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4272724"/>
            <a:ext cx="3933825" cy="1019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59C9D7B-E029-496B-A215-B7B8075CE975}"/>
                  </a:ext>
                </a:extLst>
              </p14:cNvPr>
              <p14:cNvContentPartPr/>
              <p14:nvPr/>
            </p14:nvContentPartPr>
            <p14:xfrm>
              <a:off x="5370040" y="4035487"/>
              <a:ext cx="23400" cy="4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59C9D7B-E029-496B-A215-B7B8075CE9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1400" y="4026847"/>
                <a:ext cx="41040" cy="6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E790C1DE-1CD9-4461-92B8-625B97C51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F5C37CA4-E90F-42D8-BD02-1C88F38D3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Deleting </a:t>
            </a:r>
            <a:r>
              <a:rPr lang="ja-JP" altLang="en-US" sz="1600" dirty="0"/>
              <a:t>“</a:t>
            </a:r>
            <a:r>
              <a:rPr lang="en-US" altLang="ja-JP" sz="1600" dirty="0"/>
              <a:t>Srinivasan</a:t>
            </a:r>
            <a:r>
              <a:rPr lang="ja-JP" altLang="en-US" sz="1600" dirty="0"/>
              <a:t>”</a:t>
            </a:r>
            <a:r>
              <a:rPr lang="en-US" altLang="ja-JP" sz="1600" dirty="0"/>
              <a:t> causes </a:t>
            </a:r>
            <a:r>
              <a:rPr lang="en-US" altLang="ja-JP" sz="1600" b="1" dirty="0">
                <a:solidFill>
                  <a:srgbClr val="002060"/>
                </a:solidFill>
              </a:rPr>
              <a:t>merging</a:t>
            </a:r>
            <a:r>
              <a:rPr lang="en-US" altLang="ja-JP" sz="1600" dirty="0">
                <a:solidFill>
                  <a:srgbClr val="000090"/>
                </a:solidFill>
              </a:rPr>
              <a:t> </a:t>
            </a:r>
            <a:r>
              <a:rPr lang="en-US" altLang="ja-JP" sz="1600" dirty="0"/>
              <a:t>of under-full leaves</a:t>
            </a:r>
            <a:endParaRPr lang="en-US" altLang="en-US" sz="1600" dirty="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7F660BFA-4145-4785-8B7A-3D8CE2FC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3" y="3201988"/>
            <a:ext cx="436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Srinivasan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7A14B557-B456-46E1-A0D5-DA00D5DC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5">
            <a:extLst>
              <a:ext uri="{FF2B5EF4-FFF2-40B4-BE49-F238E27FC236}">
                <a16:creationId xmlns:a16="http://schemas.microsoft.com/office/drawing/2014/main" id="{4B0D9BE3-DBBE-46DF-851D-8E18AF82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91" name="Straight Arrow Connector 2">
            <a:extLst>
              <a:ext uri="{FF2B5EF4-FFF2-40B4-BE49-F238E27FC236}">
                <a16:creationId xmlns:a16="http://schemas.microsoft.com/office/drawing/2014/main" id="{E8AF7CB5-FE1F-473A-8FB7-DBCFCB0D15A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127875" y="3135313"/>
            <a:ext cx="1062038" cy="881062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592" name="Straight Arrow Connector 4">
            <a:extLst>
              <a:ext uri="{FF2B5EF4-FFF2-40B4-BE49-F238E27FC236}">
                <a16:creationId xmlns:a16="http://schemas.microsoft.com/office/drawing/2014/main" id="{B3E328F5-0D41-4AFF-9978-790C11243FBA}"/>
              </a:ext>
            </a:extLst>
          </p:cNvPr>
          <p:cNvCxnSpPr>
            <a:cxnSpLocks noChangeShapeType="1"/>
            <a:stCxn id="67593" idx="0"/>
          </p:cNvCxnSpPr>
          <p:nvPr/>
        </p:nvCxnSpPr>
        <p:spPr bwMode="auto">
          <a:xfrm flipV="1">
            <a:off x="8196263" y="3109913"/>
            <a:ext cx="84137" cy="9207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3" name="TextBox 10">
            <a:extLst>
              <a:ext uri="{FF2B5EF4-FFF2-40B4-BE49-F238E27FC236}">
                <a16:creationId xmlns:a16="http://schemas.microsoft.com/office/drawing/2014/main" id="{5D6D24F8-37D8-4EA0-891E-8569D042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4030663"/>
            <a:ext cx="16716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7594" name="Straight Arrow Connector 6">
            <a:extLst>
              <a:ext uri="{FF2B5EF4-FFF2-40B4-BE49-F238E27FC236}">
                <a16:creationId xmlns:a16="http://schemas.microsoft.com/office/drawing/2014/main" id="{A5BD43E8-539D-45CB-B023-2A2D892853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008938" y="4392613"/>
            <a:ext cx="155575" cy="1192212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DCECF4-840D-47E8-8763-EF27EF0D1265}"/>
                  </a:ext>
                </a:extLst>
              </p14:cNvPr>
              <p14:cNvContentPartPr/>
              <p14:nvPr/>
            </p14:nvContentPartPr>
            <p14:xfrm>
              <a:off x="3919875" y="1266825"/>
              <a:ext cx="20520" cy="1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DCECF4-840D-47E8-8763-EF27EF0D12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0875" y="1258185"/>
                <a:ext cx="381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145860-B944-4642-BB3B-248FD7F744E9}"/>
                  </a:ext>
                </a:extLst>
              </p14:cNvPr>
              <p14:cNvContentPartPr/>
              <p14:nvPr/>
            </p14:nvContentPartPr>
            <p14:xfrm>
              <a:off x="5518275" y="1781625"/>
              <a:ext cx="35280" cy="6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145860-B944-4642-BB3B-248FD7F744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9635" y="1772985"/>
                <a:ext cx="529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3E8E39-6224-4D2E-AD39-CD0AE69B8AAC}"/>
                  </a:ext>
                </a:extLst>
              </p14:cNvPr>
              <p14:cNvContentPartPr/>
              <p14:nvPr/>
            </p14:nvContentPartPr>
            <p14:xfrm>
              <a:off x="5504595" y="2107425"/>
              <a:ext cx="11520" cy="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3E8E39-6224-4D2E-AD39-CD0AE69B8A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95595" y="2098425"/>
                <a:ext cx="29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D58AC4-6C69-4D37-A3D3-5BDEE1D9E5D3}"/>
                  </a:ext>
                </a:extLst>
              </p14:cNvPr>
              <p14:cNvContentPartPr/>
              <p14:nvPr/>
            </p14:nvContentPartPr>
            <p14:xfrm>
              <a:off x="6817515" y="3307665"/>
              <a:ext cx="120960" cy="79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D58AC4-6C69-4D37-A3D3-5BDEE1D9E5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08875" y="3299025"/>
                <a:ext cx="138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3058E5-7038-4C03-99CB-150886049D77}"/>
                  </a:ext>
                </a:extLst>
              </p14:cNvPr>
              <p14:cNvContentPartPr/>
              <p14:nvPr/>
            </p14:nvContentPartPr>
            <p14:xfrm>
              <a:off x="6690435" y="2945145"/>
              <a:ext cx="46080" cy="6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3058E5-7038-4C03-99CB-150886049D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1795" y="2936145"/>
                <a:ext cx="63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0DF3967-D187-4CCD-A8E1-D9DE69B73ED3}"/>
                  </a:ext>
                </a:extLst>
              </p14:cNvPr>
              <p14:cNvContentPartPr/>
              <p14:nvPr/>
            </p14:nvContentPartPr>
            <p14:xfrm>
              <a:off x="7035675" y="3011025"/>
              <a:ext cx="77040" cy="5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0DF3967-D187-4CCD-A8E1-D9DE69B73E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26675" y="3002385"/>
                <a:ext cx="94680" cy="6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>
            <a:extLst>
              <a:ext uri="{FF2B5EF4-FFF2-40B4-BE49-F238E27FC236}">
                <a16:creationId xmlns:a16="http://schemas.microsoft.com/office/drawing/2014/main" id="{E63D3C7E-96EA-4A31-B122-60E5F49F3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 Evaluation Metrics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7764C8B-2890-4967-BE1D-831825A2E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4501" y="1239116"/>
            <a:ext cx="7680236" cy="4561613"/>
          </a:xfrm>
        </p:spPr>
        <p:txBody>
          <a:bodyPr/>
          <a:lstStyle/>
          <a:p>
            <a:r>
              <a:rPr lang="en-US" altLang="en-US" dirty="0"/>
              <a:t>Access types supported efficiently.  E.g., </a:t>
            </a:r>
          </a:p>
          <a:p>
            <a:pPr lvl="1"/>
            <a:r>
              <a:rPr lang="en-US" altLang="en-US" dirty="0"/>
              <a:t>Records with a specified value in the attribute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Records with an attribute value falling in a specified range of values.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Techniques  depend on </a:t>
            </a:r>
            <a:r>
              <a:rPr lang="en-US" altLang="en-US" dirty="0" err="1">
                <a:solidFill>
                  <a:srgbClr val="FF0000"/>
                </a:solidFill>
              </a:rPr>
              <a:t>db</a:t>
            </a:r>
            <a:r>
              <a:rPr lang="en-US" altLang="en-US" dirty="0">
                <a:solidFill>
                  <a:srgbClr val="FF0000"/>
                </a:solidFill>
              </a:rPr>
              <a:t> application</a:t>
            </a:r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Access time –</a:t>
            </a:r>
            <a:r>
              <a:rPr lang="en-US" altLang="en-US" dirty="0">
                <a:solidFill>
                  <a:srgbClr val="FF0000"/>
                </a:solidFill>
              </a:rPr>
              <a:t>find</a:t>
            </a:r>
            <a:r>
              <a:rPr lang="en-US" altLang="en-US" dirty="0"/>
              <a:t> item</a:t>
            </a:r>
          </a:p>
          <a:p>
            <a:r>
              <a:rPr lang="en-US" altLang="en-US" dirty="0"/>
              <a:t>Insertion time - </a:t>
            </a:r>
            <a:r>
              <a:rPr lang="en-US" altLang="en-US" dirty="0">
                <a:latin typeface="Times New Roman" panose="02020603050405020304" pitchFamily="18" charset="0"/>
              </a:rPr>
              <a:t>find correct </a:t>
            </a:r>
            <a:r>
              <a:rPr lang="en-US" altLang="en-US" dirty="0" err="1">
                <a:latin typeface="Times New Roman" panose="02020603050405020304" pitchFamily="18" charset="0"/>
              </a:rPr>
              <a:t>place+update</a:t>
            </a:r>
            <a:r>
              <a:rPr lang="en-US" altLang="en-US" dirty="0">
                <a:latin typeface="Times New Roman" panose="02020603050405020304" pitchFamily="18" charset="0"/>
              </a:rPr>
              <a:t> the index structure</a:t>
            </a:r>
            <a:endParaRPr lang="en-US" altLang="en-US" dirty="0"/>
          </a:p>
          <a:p>
            <a:r>
              <a:rPr lang="en-US" altLang="en-US" dirty="0"/>
              <a:t>Deletion time -</a:t>
            </a:r>
            <a:r>
              <a:rPr lang="en-US" altLang="en-US" dirty="0">
                <a:latin typeface="Times New Roman" panose="02020603050405020304" pitchFamily="18" charset="0"/>
              </a:rPr>
              <a:t>find item </a:t>
            </a:r>
            <a:r>
              <a:rPr lang="en-US" altLang="en-US" dirty="0" err="1">
                <a:latin typeface="Times New Roman" panose="02020603050405020304" pitchFamily="18" charset="0"/>
              </a:rPr>
              <a:t>time+update</a:t>
            </a:r>
            <a:r>
              <a:rPr lang="en-US" altLang="en-US" dirty="0">
                <a:latin typeface="Times New Roman" panose="02020603050405020304" pitchFamily="18" charset="0"/>
              </a:rPr>
              <a:t> index structure</a:t>
            </a:r>
          </a:p>
          <a:p>
            <a:endParaRPr lang="en-US" altLang="en-US" dirty="0"/>
          </a:p>
          <a:p>
            <a:r>
              <a:rPr lang="en-US" altLang="en-US" dirty="0"/>
              <a:t>Space overhead –</a:t>
            </a:r>
            <a:r>
              <a:rPr lang="en-US" altLang="en-US" dirty="0">
                <a:latin typeface="Times New Roman" panose="02020603050405020304" pitchFamily="18" charset="0"/>
              </a:rPr>
              <a:t>additional space occupied by index structure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1C20-8C80-46ED-9449-D25FF6E0DE5A}"/>
              </a:ext>
            </a:extLst>
          </p:cNvPr>
          <p:cNvSpPr txBox="1"/>
          <p:nvPr/>
        </p:nvSpPr>
        <p:spPr>
          <a:xfrm>
            <a:off x="1237786" y="90056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Several techniques for ordered indexing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B14BF1D5-A01B-43A5-AEA1-79D9E7AE5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769ECC-7F0A-46D4-A357-7C4C538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99" y="5560128"/>
            <a:ext cx="7603814" cy="811393"/>
          </a:xfrm>
        </p:spPr>
        <p:txBody>
          <a:bodyPr/>
          <a:lstStyle/>
          <a:p>
            <a:pPr>
              <a:buSzPct val="100000"/>
            </a:pPr>
            <a:r>
              <a:rPr lang="en-US" altLang="en-US" dirty="0"/>
              <a:t>Leaf containing Singh and Wu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</a:t>
            </a:r>
            <a:r>
              <a:rPr lang="en-US" altLang="en-US" b="1" dirty="0">
                <a:solidFill>
                  <a:srgbClr val="002060"/>
                </a:solidFill>
              </a:rPr>
              <a:t>borrowed a value </a:t>
            </a:r>
            <a:r>
              <a:rPr lang="en-US" altLang="en-US" dirty="0"/>
              <a:t>Kim from its left sibling</a:t>
            </a:r>
          </a:p>
          <a:p>
            <a:pPr>
              <a:buSzPct val="100000"/>
            </a:pPr>
            <a:r>
              <a:rPr lang="en-US" altLang="en-US" dirty="0"/>
              <a:t>Search-key value in the parent changes as a result</a:t>
            </a:r>
          </a:p>
          <a:p>
            <a:endParaRPr lang="en-IN" dirty="0"/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A7BCB34C-3F8B-4590-9F2F-2EA6BD76E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57513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Singh</a:t>
            </a:r>
            <a:r>
              <a:rPr kumimoji="0" lang="ja-JP" altLang="en-US" sz="1800" b="1"/>
              <a:t>”</a:t>
            </a:r>
            <a:r>
              <a:rPr kumimoji="0" lang="en-US" altLang="ja-JP" sz="1800" b="1"/>
              <a:t> and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Wu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9636" name="Picture 6">
            <a:extLst>
              <a:ext uri="{FF2B5EF4-FFF2-40B4-BE49-F238E27FC236}">
                <a16:creationId xmlns:a16="http://schemas.microsoft.com/office/drawing/2014/main" id="{F3B3AF8F-8D69-4B6F-B1C4-F13C3695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9" y="3365500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A6DEF79F-415A-4045-9E33-875430F3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555783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69638" name="Picture 5">
            <a:extLst>
              <a:ext uri="{FF2B5EF4-FFF2-40B4-BE49-F238E27FC236}">
                <a16:creationId xmlns:a16="http://schemas.microsoft.com/office/drawing/2014/main" id="{7031477D-FE1E-48E9-A94B-4B0DB037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763588"/>
            <a:ext cx="73945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639" name="Straight Arrow Connector 6">
            <a:extLst>
              <a:ext uri="{FF2B5EF4-FFF2-40B4-BE49-F238E27FC236}">
                <a16:creationId xmlns:a16="http://schemas.microsoft.com/office/drawing/2014/main" id="{BAB70170-1873-487C-B06E-BDAF090F08E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697788" y="3044825"/>
            <a:ext cx="603250" cy="582613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40" name="Straight Arrow Connector 7">
            <a:extLst>
              <a:ext uri="{FF2B5EF4-FFF2-40B4-BE49-F238E27FC236}">
                <a16:creationId xmlns:a16="http://schemas.microsoft.com/office/drawing/2014/main" id="{F1D3FB4B-7B2A-4135-9BBC-5CC42A333A70}"/>
              </a:ext>
            </a:extLst>
          </p:cNvPr>
          <p:cNvCxnSpPr>
            <a:cxnSpLocks noChangeShapeType="1"/>
            <a:stCxn id="69641" idx="2"/>
          </p:cNvCxnSpPr>
          <p:nvPr/>
        </p:nvCxnSpPr>
        <p:spPr bwMode="auto">
          <a:xfrm flipH="1">
            <a:off x="7062788" y="3979863"/>
            <a:ext cx="1244600" cy="76200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41" name="TextBox 8">
            <a:extLst>
              <a:ext uri="{FF2B5EF4-FFF2-40B4-BE49-F238E27FC236}">
                <a16:creationId xmlns:a16="http://schemas.microsoft.com/office/drawing/2014/main" id="{9DFC9008-37D2-4B48-AA6B-D05113988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3641725"/>
            <a:ext cx="16716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olidFill>
                  <a:srgbClr val="002060"/>
                </a:solidFill>
              </a:rPr>
              <a:t>Affected nodes</a:t>
            </a:r>
          </a:p>
        </p:txBody>
      </p:sp>
      <p:cxnSp>
        <p:nvCxnSpPr>
          <p:cNvPr id="69642" name="Straight Arrow Connector 9">
            <a:extLst>
              <a:ext uri="{FF2B5EF4-FFF2-40B4-BE49-F238E27FC236}">
                <a16:creationId xmlns:a16="http://schemas.microsoft.com/office/drawing/2014/main" id="{1C2D8507-ABA3-4443-80C6-9161432A07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996238" y="4003675"/>
            <a:ext cx="279400" cy="958850"/>
          </a:xfrm>
          <a:prstGeom prst="straightConnector1">
            <a:avLst/>
          </a:prstGeom>
          <a:noFill/>
          <a:ln w="9525">
            <a:solidFill>
              <a:srgbClr val="CC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>
            <a:extLst>
              <a:ext uri="{FF2B5EF4-FFF2-40B4-BE49-F238E27FC236}">
                <a16:creationId xmlns:a16="http://schemas.microsoft.com/office/drawing/2014/main" id="{0415B992-C488-40FB-BAAD-F48710B67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9ECA9A-044B-470E-8DE7-B129B807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520718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Node with Gold and Katz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was merged with its sibling 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Parent node becomes </a:t>
            </a:r>
            <a:r>
              <a:rPr lang="en-US" altLang="en-US" dirty="0" err="1"/>
              <a:t>underfull</a:t>
            </a:r>
            <a:r>
              <a:rPr lang="en-US" altLang="en-US" dirty="0"/>
              <a:t>, and is merged with its sibling</a:t>
            </a:r>
          </a:p>
          <a:p>
            <a:pPr lvl="1">
              <a:lnSpc>
                <a:spcPct val="90000"/>
              </a:lnSpc>
              <a:buSzPct val="90000"/>
            </a:pPr>
            <a:r>
              <a:rPr lang="en-US" altLang="en-US" dirty="0"/>
              <a:t>Value separating two nodes (at the parent) is pulled down when merging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Root node then has only one child, and is deleted</a:t>
            </a:r>
          </a:p>
          <a:p>
            <a:endParaRPr lang="en-IN" dirty="0"/>
          </a:p>
        </p:txBody>
      </p:sp>
      <p:sp>
        <p:nvSpPr>
          <p:cNvPr id="71683" name="Text Box 5">
            <a:extLst>
              <a:ext uri="{FF2B5EF4-FFF2-40B4-BE49-F238E27FC236}">
                <a16:creationId xmlns:a16="http://schemas.microsoft.com/office/drawing/2014/main" id="{D9AC414E-2F56-4030-94CC-D8851473F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8" y="3092450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Before and after deletion of </a:t>
            </a:r>
            <a:r>
              <a:rPr kumimoji="0" lang="ja-JP" altLang="en-US" sz="1800" b="1" dirty="0"/>
              <a:t>“</a:t>
            </a:r>
            <a:r>
              <a:rPr kumimoji="0" lang="en-US" altLang="ja-JP" sz="1800" b="1" dirty="0"/>
              <a:t>Gold</a:t>
            </a:r>
            <a:r>
              <a:rPr kumimoji="0" lang="ja-JP" altLang="en-US" sz="1800" b="1" dirty="0"/>
              <a:t>”</a:t>
            </a:r>
            <a:endParaRPr kumimoji="0" lang="en-US" altLang="en-US" sz="1800" b="1" dirty="0"/>
          </a:p>
        </p:txBody>
      </p:sp>
      <p:sp>
        <p:nvSpPr>
          <p:cNvPr id="1394691" name="Rectangle 3">
            <a:extLst>
              <a:ext uri="{FF2B5EF4-FFF2-40B4-BE49-F238E27FC236}">
                <a16:creationId xmlns:a16="http://schemas.microsoft.com/office/drawing/2014/main" id="{FF7E8AD8-9CD0-4739-9F91-A1A5F4EE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71685" name="Picture 5">
            <a:extLst>
              <a:ext uri="{FF2B5EF4-FFF2-40B4-BE49-F238E27FC236}">
                <a16:creationId xmlns:a16="http://schemas.microsoft.com/office/drawing/2014/main" id="{7CFD5971-7249-4304-86FB-FAD1687C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4" y="3617234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6">
            <a:extLst>
              <a:ext uri="{FF2B5EF4-FFF2-40B4-BE49-F238E27FC236}">
                <a16:creationId xmlns:a16="http://schemas.microsoft.com/office/drawing/2014/main" id="{0357EE14-672C-43E0-B8A3-A7C524BC6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857621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7B7EF9-4AE3-45AD-B459-476EFF890567}"/>
                  </a:ext>
                </a:extLst>
              </p14:cNvPr>
              <p14:cNvContentPartPr/>
              <p14:nvPr/>
            </p14:nvContentPartPr>
            <p14:xfrm>
              <a:off x="7927035" y="3239265"/>
              <a:ext cx="2232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7B7EF9-4AE3-45AD-B459-476EFF8905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8395" y="3230625"/>
                <a:ext cx="399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EEA0D9-2EA5-436E-8F4A-668677111734}"/>
                  </a:ext>
                </a:extLst>
              </p14:cNvPr>
              <p14:cNvContentPartPr/>
              <p14:nvPr/>
            </p14:nvContentPartPr>
            <p14:xfrm>
              <a:off x="4231275" y="1864425"/>
              <a:ext cx="8388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EEA0D9-2EA5-436E-8F4A-6686771117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2635" y="1855785"/>
                <a:ext cx="10152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CD0EE90-1926-48B3-BA9A-6F3117020FCB}"/>
              </a:ext>
            </a:extLst>
          </p:cNvPr>
          <p:cNvGrpSpPr/>
          <p:nvPr/>
        </p:nvGrpSpPr>
        <p:grpSpPr>
          <a:xfrm>
            <a:off x="4183395" y="1761105"/>
            <a:ext cx="23040" cy="96120"/>
            <a:chOff x="4183395" y="1761105"/>
            <a:chExt cx="2304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95AB19-D1E1-46FA-BAA9-DC3BDA5BE8DE}"/>
                    </a:ext>
                  </a:extLst>
                </p14:cNvPr>
                <p14:cNvContentPartPr/>
                <p14:nvPr/>
              </p14:nvContentPartPr>
              <p14:xfrm>
                <a:off x="4183395" y="1815105"/>
                <a:ext cx="11520" cy="4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95AB19-D1E1-46FA-BAA9-DC3BDA5BE8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74755" y="1806465"/>
                  <a:ext cx="29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CFF984-107A-4B59-8DDC-B5E277285815}"/>
                    </a:ext>
                  </a:extLst>
                </p14:cNvPr>
                <p14:cNvContentPartPr/>
                <p14:nvPr/>
              </p14:nvContentPartPr>
              <p14:xfrm>
                <a:off x="4183395" y="1761105"/>
                <a:ext cx="23040" cy="3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CFF984-107A-4B59-8DDC-B5E2772858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74755" y="1752105"/>
                  <a:ext cx="40680" cy="50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46" name="Rectangle 2">
            <a:extLst>
              <a:ext uri="{FF2B5EF4-FFF2-40B4-BE49-F238E27FC236}">
                <a16:creationId xmlns:a16="http://schemas.microsoft.com/office/drawing/2014/main" id="{CA89C9C7-A0F1-4DFE-A7F7-F0B51C77B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Updates on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-Trees: Deletion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83E7FC6-C6EF-42C0-961C-4E4CAC729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726362" cy="4137025"/>
          </a:xfrm>
        </p:spPr>
        <p:txBody>
          <a:bodyPr/>
          <a:lstStyle/>
          <a:p>
            <a:pPr marL="0" indent="0">
              <a:buFont typeface="Monotype Sorts" pitchFamily="-65" charset="2"/>
              <a:buNone/>
            </a:pPr>
            <a:r>
              <a:rPr lang="en-US" altLang="en-US" dirty="0"/>
              <a:t>Assume record already deleted from file.  Let </a:t>
            </a:r>
            <a:r>
              <a:rPr lang="en-US" altLang="en-US" i="1" dirty="0"/>
              <a:t>V </a:t>
            </a:r>
            <a:r>
              <a:rPr lang="en-US" altLang="en-US" dirty="0"/>
              <a:t>be the search key value of the record, and </a:t>
            </a:r>
            <a:r>
              <a:rPr lang="en-US" altLang="en-US" i="1" dirty="0" err="1"/>
              <a:t>Pr</a:t>
            </a:r>
            <a:r>
              <a:rPr lang="en-US" altLang="en-US" i="1" dirty="0"/>
              <a:t> </a:t>
            </a:r>
            <a:r>
              <a:rPr lang="en-US" altLang="en-US" dirty="0"/>
              <a:t>be the pointer to the record.</a:t>
            </a:r>
          </a:p>
          <a:p>
            <a:r>
              <a:rPr lang="en-US" altLang="en-US" dirty="0"/>
              <a:t>Remove (</a:t>
            </a:r>
            <a:r>
              <a:rPr lang="en-US" altLang="en-US" i="1" dirty="0" err="1"/>
              <a:t>Pr</a:t>
            </a:r>
            <a:r>
              <a:rPr lang="en-US" altLang="en-US" i="1" dirty="0"/>
              <a:t>, V</a:t>
            </a:r>
            <a:r>
              <a:rPr lang="en-US" altLang="en-US" dirty="0"/>
              <a:t>) from the leaf node </a:t>
            </a:r>
          </a:p>
          <a:p>
            <a:r>
              <a:rPr lang="en-US" altLang="en-US" dirty="0"/>
              <a:t>If the node has too few entries due to the removal, and the entries in the node and a sibling fit into a single node, then </a:t>
            </a:r>
            <a:r>
              <a:rPr lang="en-US" altLang="en-US" b="1" i="1" dirty="0">
                <a:solidFill>
                  <a:srgbClr val="002060"/>
                </a:solidFill>
              </a:rPr>
              <a:t>merge siblings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Insert all the search-key values in the two nodes into a single node (</a:t>
            </a:r>
            <a:r>
              <a:rPr lang="en-US" altLang="en-US" dirty="0">
                <a:solidFill>
                  <a:schemeClr val="tx2"/>
                </a:solidFill>
              </a:rPr>
              <a:t>the one on the left</a:t>
            </a:r>
            <a:r>
              <a:rPr lang="en-US" altLang="en-US" dirty="0"/>
              <a:t>), and delete the other node.</a:t>
            </a:r>
          </a:p>
          <a:p>
            <a:pPr lvl="1"/>
            <a:r>
              <a:rPr lang="en-US" altLang="en-US" b="1" dirty="0">
                <a:solidFill>
                  <a:srgbClr val="FFC000"/>
                </a:solidFill>
              </a:rPr>
              <a:t>Delete the pair (</a:t>
            </a:r>
            <a:r>
              <a:rPr lang="en-US" altLang="en-US" b="1" i="1" dirty="0">
                <a:solidFill>
                  <a:srgbClr val="FFC000"/>
                </a:solidFill>
              </a:rPr>
              <a:t>K</a:t>
            </a:r>
            <a:r>
              <a:rPr lang="en-US" altLang="en-US" b="1" i="1" baseline="-25000" dirty="0">
                <a:solidFill>
                  <a:srgbClr val="FFC000"/>
                </a:solidFill>
              </a:rPr>
              <a:t>i–</a:t>
            </a:r>
            <a:r>
              <a:rPr lang="en-US" altLang="en-US" b="1" baseline="-25000" dirty="0">
                <a:solidFill>
                  <a:srgbClr val="FFC000"/>
                </a:solidFill>
              </a:rPr>
              <a:t>1</a:t>
            </a:r>
            <a:r>
              <a:rPr lang="en-US" altLang="en-US" b="1" dirty="0">
                <a:solidFill>
                  <a:srgbClr val="FFC000"/>
                </a:solidFill>
              </a:rPr>
              <a:t>, </a:t>
            </a:r>
            <a:r>
              <a:rPr lang="en-US" altLang="en-US" b="1" i="1" dirty="0">
                <a:solidFill>
                  <a:srgbClr val="FFC000"/>
                </a:solidFill>
              </a:rPr>
              <a:t>P</a:t>
            </a:r>
            <a:r>
              <a:rPr lang="en-US" altLang="en-US" b="1" i="1" baseline="-25000" dirty="0">
                <a:solidFill>
                  <a:srgbClr val="FFC000"/>
                </a:solidFill>
              </a:rPr>
              <a:t>i</a:t>
            </a:r>
            <a:r>
              <a:rPr lang="en-US" altLang="en-US" b="1" i="1" dirty="0">
                <a:solidFill>
                  <a:srgbClr val="FFC000"/>
                </a:solidFill>
              </a:rPr>
              <a:t>),</a:t>
            </a:r>
            <a:r>
              <a:rPr lang="en-US" altLang="en-US" b="1" dirty="0">
                <a:solidFill>
                  <a:srgbClr val="FFC000"/>
                </a:solidFill>
              </a:rPr>
              <a:t> where </a:t>
            </a:r>
            <a:r>
              <a:rPr lang="en-US" altLang="en-US" b="1" i="1" dirty="0">
                <a:solidFill>
                  <a:srgbClr val="FFC000"/>
                </a:solidFill>
              </a:rPr>
              <a:t>P</a:t>
            </a:r>
            <a:r>
              <a:rPr lang="en-US" altLang="en-US" b="1" i="1" baseline="-25000" dirty="0">
                <a:solidFill>
                  <a:srgbClr val="FFC000"/>
                </a:solidFill>
              </a:rPr>
              <a:t>i</a:t>
            </a:r>
            <a:r>
              <a:rPr lang="en-US" altLang="en-US" b="1" dirty="0">
                <a:solidFill>
                  <a:srgbClr val="FFC000"/>
                </a:solidFill>
              </a:rPr>
              <a:t> is the pointer to the deleted node, from its parent, recursively using the above procedure</a:t>
            </a:r>
            <a:r>
              <a:rPr lang="en-US" altLang="en-US" dirty="0"/>
              <a:t>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E69F426-9473-438F-8BC0-1DB150AA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" y="4129748"/>
            <a:ext cx="7396955" cy="205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828A3D-CAE3-43C7-B42A-28E765C33E40}"/>
                  </a:ext>
                </a:extLst>
              </p14:cNvPr>
              <p14:cNvContentPartPr/>
              <p14:nvPr/>
            </p14:nvContentPartPr>
            <p14:xfrm>
              <a:off x="6223155" y="4941345"/>
              <a:ext cx="602640" cy="73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828A3D-CAE3-43C7-B42A-28E765C33E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4515" y="4932705"/>
                <a:ext cx="620280" cy="7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>
            <a:extLst>
              <a:ext uri="{FF2B5EF4-FFF2-40B4-BE49-F238E27FC236}">
                <a16:creationId xmlns:a16="http://schemas.microsoft.com/office/drawing/2014/main" id="{CBDBB047-2A7A-424F-A653-F0216E143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Updates on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-Trees:  Deletion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4A9C507A-C832-48F4-8E37-E91D99276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067662"/>
            <a:ext cx="7671358" cy="5263469"/>
          </a:xfrm>
        </p:spPr>
        <p:txBody>
          <a:bodyPr/>
          <a:lstStyle/>
          <a:p>
            <a:r>
              <a:rPr lang="en-US" altLang="en-US" dirty="0"/>
              <a:t>Otherwise, if the </a:t>
            </a:r>
            <a:r>
              <a:rPr lang="en-US" altLang="en-US" dirty="0">
                <a:solidFill>
                  <a:schemeClr val="tx2"/>
                </a:solidFill>
              </a:rPr>
              <a:t>node has too few entrie</a:t>
            </a:r>
            <a:r>
              <a:rPr lang="en-US" altLang="en-US" dirty="0"/>
              <a:t>s due to the removal, but the </a:t>
            </a:r>
            <a:r>
              <a:rPr lang="en-US" altLang="en-US" dirty="0">
                <a:solidFill>
                  <a:schemeClr val="tx2"/>
                </a:solidFill>
              </a:rPr>
              <a:t>entries in the node and a sibling do not fit into a single node</a:t>
            </a:r>
            <a:r>
              <a:rPr lang="en-US" altLang="en-US" dirty="0"/>
              <a:t>, then </a:t>
            </a:r>
            <a:r>
              <a:rPr lang="en-US" altLang="en-US" b="1" dirty="0"/>
              <a:t>redistribute pointers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Redistribute the pointers between the </a:t>
            </a:r>
            <a:r>
              <a:rPr lang="en-US" altLang="en-US" dirty="0">
                <a:solidFill>
                  <a:schemeClr val="tx2"/>
                </a:solidFill>
              </a:rPr>
              <a:t>node and a sibling </a:t>
            </a:r>
            <a:r>
              <a:rPr lang="en-US" altLang="en-US" dirty="0"/>
              <a:t>such that </a:t>
            </a:r>
            <a:r>
              <a:rPr lang="en-US" altLang="en-US" dirty="0">
                <a:solidFill>
                  <a:schemeClr val="tx2"/>
                </a:solidFill>
              </a:rPr>
              <a:t>both have more than the minimum number of entries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>
                <a:solidFill>
                  <a:srgbClr val="00B0F0"/>
                </a:solidFill>
              </a:rPr>
              <a:t>Update the corresponding search-key value in the parent of the node.</a:t>
            </a:r>
          </a:p>
          <a:p>
            <a:r>
              <a:rPr lang="en-US" altLang="en-US" dirty="0"/>
              <a:t>The node deletions may cascade upwards till a node which </a:t>
            </a:r>
            <a:r>
              <a:rPr lang="en-US" altLang="en-US" b="1" dirty="0">
                <a:solidFill>
                  <a:srgbClr val="92D050"/>
                </a:solidFill>
              </a:rPr>
              <a:t>has  </a:t>
            </a:r>
            <a:r>
              <a:rPr lang="en-US" altLang="en-US" b="1" dirty="0">
                <a:solidFill>
                  <a:srgbClr val="92D050"/>
                </a:solidFill>
                <a:sym typeface="Symbol" panose="05050102010706020507" pitchFamily="18" charset="2"/>
              </a:rPr>
              <a:t></a:t>
            </a:r>
            <a:r>
              <a:rPr lang="en-US" altLang="en-US" b="1" i="1" dirty="0">
                <a:solidFill>
                  <a:srgbClr val="92D050"/>
                </a:solidFill>
                <a:sym typeface="Symbol" panose="05050102010706020507" pitchFamily="18" charset="2"/>
              </a:rPr>
              <a:t>n/2</a:t>
            </a:r>
            <a:r>
              <a:rPr lang="en-US" altLang="en-US" b="1" dirty="0">
                <a:solidFill>
                  <a:srgbClr val="92D050"/>
                </a:solidFill>
                <a:sym typeface="Symbol" panose="05050102010706020507" pitchFamily="18" charset="2"/>
              </a:rPr>
              <a:t> or more pointers </a:t>
            </a:r>
            <a:r>
              <a:rPr lang="en-US" altLang="en-US" dirty="0">
                <a:sym typeface="Symbol" panose="05050102010706020507" pitchFamily="18" charset="2"/>
              </a:rPr>
              <a:t>is found.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the </a:t>
            </a:r>
            <a:r>
              <a:rPr lang="en-US" altLang="en-US" dirty="0">
                <a:solidFill>
                  <a:schemeClr val="tx2"/>
                </a:solidFill>
                <a:sym typeface="Symbol" panose="05050102010706020507" pitchFamily="18" charset="2"/>
              </a:rPr>
              <a:t>root node has only one point</a:t>
            </a:r>
            <a:r>
              <a:rPr lang="en-US" altLang="en-US" dirty="0">
                <a:sym typeface="Symbol" panose="05050102010706020507" pitchFamily="18" charset="2"/>
              </a:rPr>
              <a:t>er after deletion, it is deleted and the sole child becomes the root. </a:t>
            </a:r>
            <a:endParaRPr lang="en-US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4B69B67-0F4E-465A-A441-777AA3F19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" y="4129749"/>
            <a:ext cx="5972841" cy="1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986D78-8B36-4D3E-96B1-0B380F06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5511114"/>
            <a:ext cx="7386637" cy="99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62C4-70E4-4B04-9728-8C6A4A7E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Complexity of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97283-6EFA-4F36-9232-9E370072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89" y="1067662"/>
            <a:ext cx="7635848" cy="5263469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Cost</a:t>
            </a:r>
            <a:r>
              <a:rPr lang="en-IN" dirty="0"/>
              <a:t> (in terms of number of I/O operations) </a:t>
            </a:r>
            <a:r>
              <a:rPr lang="en-IN" dirty="0">
                <a:solidFill>
                  <a:srgbClr val="FF0000"/>
                </a:solidFill>
              </a:rPr>
              <a:t>of insertion and deletion </a:t>
            </a:r>
            <a:r>
              <a:rPr lang="en-IN" dirty="0"/>
              <a:t>of a </a:t>
            </a:r>
            <a:r>
              <a:rPr lang="en-IN" dirty="0">
                <a:solidFill>
                  <a:srgbClr val="FF0000"/>
                </a:solidFill>
              </a:rPr>
              <a:t>single entry </a:t>
            </a:r>
            <a:r>
              <a:rPr lang="en-IN" dirty="0"/>
              <a:t>proportional to </a:t>
            </a:r>
            <a:r>
              <a:rPr lang="en-IN" dirty="0">
                <a:solidFill>
                  <a:srgbClr val="FF0000"/>
                </a:solidFill>
              </a:rPr>
              <a:t>height</a:t>
            </a:r>
            <a:r>
              <a:rPr lang="en-IN" dirty="0"/>
              <a:t> of the tree</a:t>
            </a:r>
          </a:p>
          <a:p>
            <a:pPr lvl="1"/>
            <a:r>
              <a:rPr lang="en-IN" dirty="0"/>
              <a:t>With K entries and maximum fanout of n, </a:t>
            </a:r>
            <a:r>
              <a:rPr lang="en-IN" dirty="0">
                <a:solidFill>
                  <a:srgbClr val="FF0000"/>
                </a:solidFill>
              </a:rPr>
              <a:t>worst case complexity </a:t>
            </a:r>
            <a:r>
              <a:rPr lang="en-IN" dirty="0"/>
              <a:t>of insert/delete of an entry is </a:t>
            </a:r>
            <a:r>
              <a:rPr lang="en-IN" dirty="0">
                <a:solidFill>
                  <a:srgbClr val="FF0000"/>
                </a:solidFill>
              </a:rPr>
              <a:t>O(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/2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))</a:t>
            </a:r>
          </a:p>
          <a:p>
            <a:r>
              <a:rPr lang="en-IN" dirty="0"/>
              <a:t>In practice, number of I/O operations is less:</a:t>
            </a:r>
          </a:p>
          <a:p>
            <a:pPr lvl="1"/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Internal nodes tend to be in buffer</a:t>
            </a:r>
          </a:p>
          <a:p>
            <a:pPr lvl="1"/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Splits/merges are rare</a:t>
            </a:r>
            <a:r>
              <a:rPr lang="en-IN" dirty="0"/>
              <a:t>, most insert/delete operations only affect a leaf node</a:t>
            </a:r>
          </a:p>
          <a:p>
            <a:r>
              <a:rPr lang="en-IN" dirty="0"/>
              <a:t>Average node occupancy depends on insertion order</a:t>
            </a:r>
          </a:p>
          <a:p>
            <a:pPr lvl="1"/>
            <a:r>
              <a:rPr lang="en-IN" dirty="0">
                <a:solidFill>
                  <a:schemeClr val="bg1">
                    <a:lumMod val="25000"/>
                  </a:schemeClr>
                </a:solidFill>
              </a:rPr>
              <a:t>2/3</a:t>
            </a:r>
            <a:r>
              <a:rPr lang="en-IN" dirty="0"/>
              <a:t>rds with random, </a:t>
            </a:r>
            <a:r>
              <a:rPr lang="en-IN" dirty="0">
                <a:solidFill>
                  <a:schemeClr val="bg1">
                    <a:lumMod val="25000"/>
                  </a:schemeClr>
                </a:solidFill>
              </a:rPr>
              <a:t>½</a:t>
            </a:r>
            <a:r>
              <a:rPr lang="en-IN" dirty="0"/>
              <a:t> with insertion in sorted order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82ECF66-B3F8-4A5C-A4E1-E120351C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4594325"/>
            <a:ext cx="5972841" cy="119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CF12BB-34E2-4EE4-9907-340BE7A0091D}"/>
                  </a:ext>
                </a:extLst>
              </p14:cNvPr>
              <p14:cNvContentPartPr/>
              <p14:nvPr/>
            </p14:nvContentPartPr>
            <p14:xfrm>
              <a:off x="2284755" y="4944585"/>
              <a:ext cx="65160" cy="6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CF12BB-34E2-4EE4-9907-340BE7A00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755" y="4935585"/>
                <a:ext cx="8280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431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>
            <a:extLst>
              <a:ext uri="{FF2B5EF4-FFF2-40B4-BE49-F238E27FC236}">
                <a16:creationId xmlns:a16="http://schemas.microsoft.com/office/drawing/2014/main" id="{4ADEE6F3-0B11-4064-A787-F9D92355E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</a:t>
            </a: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Unique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Search Keys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48E0CEAC-F890-4E41-9E95-5A1FB87C60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067662"/>
            <a:ext cx="7653603" cy="5263469"/>
          </a:xfrm>
        </p:spPr>
        <p:txBody>
          <a:bodyPr/>
          <a:lstStyle/>
          <a:p>
            <a:r>
              <a:rPr lang="en-US" altLang="en-US" dirty="0"/>
              <a:t>Alternatives to scheme described earlier</a:t>
            </a:r>
          </a:p>
          <a:p>
            <a:pPr lvl="1"/>
            <a:r>
              <a:rPr lang="en-US" altLang="en-US" dirty="0"/>
              <a:t>Buckets on separate block (bad idea)</a:t>
            </a:r>
          </a:p>
          <a:p>
            <a:pPr lvl="1"/>
            <a:r>
              <a:rPr lang="en-US" altLang="en-US" dirty="0"/>
              <a:t>List of tuple pointers with each key</a:t>
            </a:r>
          </a:p>
          <a:p>
            <a:pPr lvl="2"/>
            <a:r>
              <a:rPr lang="en-US" altLang="en-US" dirty="0"/>
              <a:t>Extra code to handle long lists</a:t>
            </a:r>
          </a:p>
          <a:p>
            <a:pPr lvl="2"/>
            <a:r>
              <a:rPr lang="en-US" altLang="en-US" dirty="0"/>
              <a:t>Deletion of a tuple can be expensive if there are many duplicates on search key (why?)</a:t>
            </a:r>
          </a:p>
          <a:p>
            <a:pPr lvl="3"/>
            <a:r>
              <a:rPr lang="en-US" altLang="en-US" dirty="0"/>
              <a:t>Worst case complexity may be </a:t>
            </a:r>
            <a:r>
              <a:rPr lang="en-US" altLang="en-US" b="1" dirty="0"/>
              <a:t>linear!</a:t>
            </a:r>
          </a:p>
          <a:p>
            <a:pPr lvl="2"/>
            <a:r>
              <a:rPr lang="en-US" altLang="en-US" dirty="0"/>
              <a:t>Low space overhead, no extra cost for queries</a:t>
            </a:r>
          </a:p>
          <a:p>
            <a:pPr lvl="1"/>
            <a:r>
              <a:rPr lang="en-US" altLang="en-US" dirty="0"/>
              <a:t>Make search key unique by adding a record-identifier-</a:t>
            </a:r>
            <a:r>
              <a:rPr lang="en-US" altLang="en-US" dirty="0">
                <a:solidFill>
                  <a:srgbClr val="FF0000"/>
                </a:solidFill>
              </a:rPr>
              <a:t>composite</a:t>
            </a:r>
          </a:p>
          <a:p>
            <a:pPr lvl="2"/>
            <a:r>
              <a:rPr lang="en-US" altLang="en-US" dirty="0"/>
              <a:t>Extra storage overhead for keys</a:t>
            </a:r>
          </a:p>
          <a:p>
            <a:pPr lvl="2"/>
            <a:r>
              <a:rPr lang="en-US" altLang="en-US" dirty="0"/>
              <a:t>Simpler code for insertion/deletion</a:t>
            </a:r>
          </a:p>
          <a:p>
            <a:pPr lvl="2"/>
            <a:r>
              <a:rPr lang="en-US" altLang="en-US" b="1" dirty="0"/>
              <a:t>Widely used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>
            <a:extLst>
              <a:ext uri="{FF2B5EF4-FFF2-40B4-BE49-F238E27FC236}">
                <a16:creationId xmlns:a16="http://schemas.microsoft.com/office/drawing/2014/main" id="{6A7DABC9-666D-48A7-8697-BEBBE64CB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File Organization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208F6CF-7BC5-4615-B7CB-874B2A53E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1" y="1067662"/>
            <a:ext cx="7680236" cy="5263469"/>
          </a:xfrm>
        </p:spPr>
        <p:txBody>
          <a:bodyPr/>
          <a:lstStyle/>
          <a:p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Organization:</a:t>
            </a:r>
          </a:p>
          <a:p>
            <a:pPr lvl="1"/>
            <a:r>
              <a:rPr lang="en-US" altLang="en-US" dirty="0"/>
              <a:t>Leaf nodes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 </a:t>
            </a:r>
            <a:r>
              <a:rPr lang="en-US" altLang="en-US" dirty="0">
                <a:solidFill>
                  <a:srgbClr val="FF0000"/>
                </a:solidFill>
              </a:rPr>
              <a:t>store records, instead of pointers</a:t>
            </a:r>
          </a:p>
          <a:p>
            <a:pPr lvl="1"/>
            <a:r>
              <a:rPr lang="en-US" altLang="en-US" dirty="0"/>
              <a:t>Helps keep data records clustered even when there are insertions/deletions/updates</a:t>
            </a:r>
          </a:p>
          <a:p>
            <a:r>
              <a:rPr lang="en-US" altLang="en-US" dirty="0"/>
              <a:t>Leaf nodes are still required to be half full</a:t>
            </a:r>
          </a:p>
          <a:p>
            <a:pPr lvl="1"/>
            <a:r>
              <a:rPr lang="en-US" altLang="en-US" dirty="0"/>
              <a:t>Since </a:t>
            </a:r>
            <a:r>
              <a:rPr lang="en-US" altLang="en-US" dirty="0">
                <a:solidFill>
                  <a:schemeClr val="bg1">
                    <a:lumMod val="25000"/>
                  </a:schemeClr>
                </a:solidFill>
              </a:rPr>
              <a:t>records are larger than pointers</a:t>
            </a:r>
            <a:r>
              <a:rPr lang="en-US" altLang="en-US" dirty="0"/>
              <a:t>, the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maximum number of records </a:t>
            </a:r>
            <a:r>
              <a:rPr lang="en-US" altLang="en-US" dirty="0"/>
              <a:t>that can be stored in a leaf node is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less than the number of pointers </a:t>
            </a:r>
            <a:r>
              <a:rPr lang="en-US" altLang="en-US" dirty="0"/>
              <a:t>in a nonleaf node.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Insertion and deletion are handled in the same way</a:t>
            </a:r>
            <a:r>
              <a:rPr lang="en-US" altLang="en-US" dirty="0"/>
              <a:t> as insertion and deletion of entries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EFB5D-1282-49CA-9BD6-498CC75923DD}"/>
              </a:ext>
            </a:extLst>
          </p:cNvPr>
          <p:cNvSpPr txBox="1"/>
          <p:nvPr/>
        </p:nvSpPr>
        <p:spPr>
          <a:xfrm>
            <a:off x="2098109" y="72910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Extensions and variations of B+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23423-EB2B-406A-9FAF-E716259B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36" y="4659419"/>
            <a:ext cx="4789228" cy="167171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>
            <a:extLst>
              <a:ext uri="{FF2B5EF4-FFF2-40B4-BE49-F238E27FC236}">
                <a16:creationId xmlns:a16="http://schemas.microsoft.com/office/drawing/2014/main" id="{5E3137BC-85B8-436E-B94E-EFBF9F68E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File Organization (Cont.)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688EE2E-9570-48EE-AAD2-33D9FAB9D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49" y="1206560"/>
            <a:ext cx="7619747" cy="5030787"/>
          </a:xfrm>
        </p:spPr>
        <p:txBody>
          <a:bodyPr/>
          <a:lstStyle/>
          <a:p>
            <a:r>
              <a:rPr lang="en-US" altLang="en-US" dirty="0"/>
              <a:t>Example of B+-tree File Organization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>
                <a:solidFill>
                  <a:schemeClr val="tx2"/>
                </a:solidFill>
              </a:rPr>
              <a:t>Good space utilization </a:t>
            </a:r>
            <a:r>
              <a:rPr lang="en-US" altLang="en-US" dirty="0"/>
              <a:t>important since records use more space than pointers.  </a:t>
            </a:r>
          </a:p>
          <a:p>
            <a:r>
              <a:rPr lang="en-US" altLang="en-US" dirty="0"/>
              <a:t>To improve space utilization, involve more sibling nodes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in redistribution </a:t>
            </a:r>
            <a:r>
              <a:rPr lang="en-US" altLang="en-US" dirty="0"/>
              <a:t>during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splits and merges</a:t>
            </a:r>
          </a:p>
          <a:p>
            <a:pPr lvl="1"/>
            <a:r>
              <a:rPr lang="en-US" altLang="en-US" dirty="0"/>
              <a:t>Involving 2 siblings in redistribution (to avoid split / merge where possible) results in each node having at least     </a:t>
            </a: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dirty="0"/>
              <a:t>  entries</a:t>
            </a:r>
          </a:p>
          <a:p>
            <a:pPr>
              <a:buFont typeface="Monotype Sorts" pitchFamily="-65" charset="2"/>
              <a:buNone/>
            </a:pPr>
            <a:endParaRPr lang="en-US" altLang="en-US" dirty="0"/>
          </a:p>
        </p:txBody>
      </p:sp>
      <p:graphicFrame>
        <p:nvGraphicFramePr>
          <p:cNvPr id="81925" name="Object 2">
            <a:extLst>
              <a:ext uri="{FF2B5EF4-FFF2-40B4-BE49-F238E27FC236}">
                <a16:creationId xmlns:a16="http://schemas.microsoft.com/office/drawing/2014/main" id="{D43B1FBD-EBDF-461E-8F82-1AC5E5D3B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73105"/>
              </p:ext>
            </p:extLst>
          </p:nvPr>
        </p:nvGraphicFramePr>
        <p:xfrm>
          <a:off x="6021590" y="5543543"/>
          <a:ext cx="660400" cy="311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900" imgH="228600" progId="">
                  <p:embed/>
                </p:oleObj>
              </mc:Choice>
              <mc:Fallback>
                <p:oleObj name="Equation" r:id="rId3" imgW="469900" imgH="228600" progId="">
                  <p:embed/>
                  <p:pic>
                    <p:nvPicPr>
                      <p:cNvPr id="81925" name="Object 2">
                        <a:extLst>
                          <a:ext uri="{FF2B5EF4-FFF2-40B4-BE49-F238E27FC236}">
                            <a16:creationId xmlns:a16="http://schemas.microsoft.com/office/drawing/2014/main" id="{D43B1FBD-EBDF-461E-8F82-1AC5E5D3B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590" y="5543543"/>
                        <a:ext cx="660400" cy="31163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304" y="1652077"/>
            <a:ext cx="6281224" cy="21925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66" name="Rectangle 2">
            <a:extLst>
              <a:ext uri="{FF2B5EF4-FFF2-40B4-BE49-F238E27FC236}">
                <a16:creationId xmlns:a16="http://schemas.microsoft.com/office/drawing/2014/main" id="{45091856-72A5-48A4-89EC-B2DEE3630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Other Issues in Indexing</a:t>
            </a:r>
          </a:p>
        </p:txBody>
      </p:sp>
      <p:sp>
        <p:nvSpPr>
          <p:cNvPr id="1419267" name="Rectangle 3">
            <a:extLst>
              <a:ext uri="{FF2B5EF4-FFF2-40B4-BE49-F238E27FC236}">
                <a16:creationId xmlns:a16="http://schemas.microsoft.com/office/drawing/2014/main" id="{3344AF58-B5BE-456B-9721-9328859B8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1" y="1067662"/>
            <a:ext cx="7680236" cy="5263469"/>
          </a:xfrm>
        </p:spPr>
        <p:txBody>
          <a:bodyPr/>
          <a:lstStyle/>
          <a:p>
            <a:r>
              <a:rPr lang="en-US" altLang="en-US" b="1" dirty="0"/>
              <a:t>Record relocation and secondary indices</a:t>
            </a:r>
          </a:p>
          <a:p>
            <a:pPr lvl="1"/>
            <a:r>
              <a:rPr lang="en-US" altLang="en-US" dirty="0"/>
              <a:t>If a record moves, all </a:t>
            </a:r>
            <a:r>
              <a:rPr lang="en-US" altLang="en-US" dirty="0">
                <a:solidFill>
                  <a:srgbClr val="FF0000"/>
                </a:solidFill>
              </a:rPr>
              <a:t>secondary indices</a:t>
            </a:r>
            <a:r>
              <a:rPr lang="en-US" altLang="en-US" dirty="0"/>
              <a:t> that store record pointers have to be updated </a:t>
            </a:r>
          </a:p>
          <a:p>
            <a:pPr lvl="1"/>
            <a:r>
              <a:rPr lang="en-US" altLang="en-US" dirty="0"/>
              <a:t>Node splits in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altLang="en-US" baseline="30000" dirty="0">
                <a:solidFill>
                  <a:schemeClr val="accent3">
                    <a:lumMod val="50000"/>
                  </a:schemeClr>
                </a:solidFill>
              </a:rPr>
              <a:t>+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-tree file organizations </a:t>
            </a:r>
            <a:r>
              <a:rPr lang="en-US" altLang="en-US" dirty="0"/>
              <a:t>become very expensive</a:t>
            </a:r>
          </a:p>
          <a:p>
            <a:pPr lvl="1"/>
            <a:r>
              <a:rPr lang="en-US" altLang="en-US" i="1" dirty="0"/>
              <a:t>Solution</a:t>
            </a:r>
            <a:r>
              <a:rPr lang="en-US" altLang="en-US" dirty="0"/>
              <a:t>: use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search key of B</a:t>
            </a:r>
            <a:r>
              <a:rPr lang="en-US" altLang="en-US" b="1" baseline="30000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-tree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file organization </a:t>
            </a:r>
            <a:r>
              <a:rPr lang="en-US" altLang="en-US" dirty="0"/>
              <a:t>instead of record pointer in secondary index</a:t>
            </a:r>
          </a:p>
          <a:p>
            <a:pPr lvl="2"/>
            <a:r>
              <a:rPr lang="en-US" altLang="en-US" dirty="0"/>
              <a:t>Add </a:t>
            </a:r>
            <a:r>
              <a:rPr lang="en-US" altLang="en-US" b="1" dirty="0">
                <a:solidFill>
                  <a:srgbClr val="FFFF00"/>
                </a:solidFill>
              </a:rPr>
              <a:t>record-id</a:t>
            </a:r>
            <a:r>
              <a:rPr lang="en-US" altLang="en-US" b="1" dirty="0"/>
              <a:t> i</a:t>
            </a:r>
            <a:r>
              <a:rPr lang="en-US" altLang="en-US" dirty="0"/>
              <a:t>f 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 search key is non-unique</a:t>
            </a:r>
          </a:p>
          <a:p>
            <a:pPr lvl="2"/>
            <a:r>
              <a:rPr lang="en-US" altLang="en-US" dirty="0"/>
              <a:t>Extra traversal of file organization to locate record</a:t>
            </a:r>
          </a:p>
          <a:p>
            <a:pPr lvl="3"/>
            <a:r>
              <a:rPr lang="en-US" altLang="en-US" dirty="0"/>
              <a:t>Higher cost for queries, but node splits are cheap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4A538-558F-4061-9C74-633AF7E0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87" y="4256632"/>
            <a:ext cx="5661089" cy="1976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>
            <a:extLst>
              <a:ext uri="{FF2B5EF4-FFF2-40B4-BE49-F238E27FC236}">
                <a16:creationId xmlns:a16="http://schemas.microsoft.com/office/drawing/2014/main" id="{2DB1DB01-B6B5-4EED-900B-3C157A7BF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Indexing Strings</a:t>
            </a:r>
          </a:p>
        </p:txBody>
      </p:sp>
      <p:sp>
        <p:nvSpPr>
          <p:cNvPr id="1402883" name="Rectangle 3">
            <a:extLst>
              <a:ext uri="{FF2B5EF4-FFF2-40B4-BE49-F238E27FC236}">
                <a16:creationId xmlns:a16="http://schemas.microsoft.com/office/drawing/2014/main" id="{EDD93AD0-C3FA-4663-BDF4-DF8151AC9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012" y="1067662"/>
            <a:ext cx="7644725" cy="5263469"/>
          </a:xfrm>
        </p:spPr>
        <p:txBody>
          <a:bodyPr/>
          <a:lstStyle/>
          <a:p>
            <a:r>
              <a:rPr lang="en-US" altLang="en-US" dirty="0"/>
              <a:t>Variable length strings as keys</a:t>
            </a:r>
          </a:p>
          <a:p>
            <a:pPr lvl="1"/>
            <a:r>
              <a:rPr lang="en-US" altLang="en-US" dirty="0"/>
              <a:t>Variable fanout –  different node different fan out.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string can be long – increased height</a:t>
            </a:r>
          </a:p>
          <a:p>
            <a:pPr lvl="1"/>
            <a:r>
              <a:rPr lang="en-US" altLang="en-US" dirty="0"/>
              <a:t>Use space utilization as criterion for splitting, not number of pointers</a:t>
            </a:r>
          </a:p>
          <a:p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</a:rPr>
              <a:t>Prefix compression- </a:t>
            </a:r>
            <a:r>
              <a:rPr lang="en-US" altLang="en-US" b="1" dirty="0">
                <a:solidFill>
                  <a:srgbClr val="FF0000"/>
                </a:solidFill>
              </a:rPr>
              <a:t>increase node fanout</a:t>
            </a:r>
          </a:p>
          <a:p>
            <a:pPr lvl="1"/>
            <a:r>
              <a:rPr lang="en-US" altLang="en-US" dirty="0"/>
              <a:t>Key values at internal nodes can be prefixes of full key</a:t>
            </a:r>
          </a:p>
          <a:p>
            <a:pPr lvl="2"/>
            <a:r>
              <a:rPr lang="en-US" altLang="en-US" dirty="0"/>
              <a:t>Keep enough characters to distinguish entries in the subtrees separated by the key value</a:t>
            </a:r>
          </a:p>
          <a:p>
            <a:pPr lvl="3"/>
            <a:r>
              <a:rPr lang="en-US" altLang="en-US" dirty="0"/>
              <a:t>E.g., </a:t>
            </a:r>
            <a:r>
              <a:rPr lang="ja-JP" altLang="en-US" dirty="0"/>
              <a:t>“</a:t>
            </a:r>
            <a:r>
              <a:rPr lang="en-US" altLang="ja-JP" dirty="0"/>
              <a:t>Silas</a:t>
            </a:r>
            <a:r>
              <a:rPr lang="ja-JP" altLang="en-US" dirty="0"/>
              <a:t>”</a:t>
            </a:r>
            <a:r>
              <a:rPr lang="en-US" altLang="ja-JP" dirty="0"/>
              <a:t> and </a:t>
            </a:r>
            <a:r>
              <a:rPr lang="ja-JP" altLang="en-US" dirty="0"/>
              <a:t>“</a:t>
            </a:r>
            <a:r>
              <a:rPr lang="en-US" altLang="ja-JP" dirty="0"/>
              <a:t>Silberschatz</a:t>
            </a:r>
            <a:r>
              <a:rPr lang="ja-JP" altLang="en-US" dirty="0"/>
              <a:t>”</a:t>
            </a:r>
            <a:r>
              <a:rPr lang="en-US" altLang="ja-JP" dirty="0"/>
              <a:t> can be separated by </a:t>
            </a:r>
            <a:r>
              <a:rPr lang="ja-JP" altLang="en-US" dirty="0"/>
              <a:t>“</a:t>
            </a:r>
            <a:r>
              <a:rPr lang="en-US" altLang="ja-JP" dirty="0" err="1"/>
              <a:t>Silb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altLang="en-US" dirty="0"/>
              <a:t>Keys in leaf node can be compressed by sharing common prefixes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>
            <a:extLst>
              <a:ext uri="{FF2B5EF4-FFF2-40B4-BE49-F238E27FC236}">
                <a16:creationId xmlns:a16="http://schemas.microsoft.com/office/drawing/2014/main" id="{A471252C-098C-486A-8E72-7C38AC42B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Ordered Indices</a:t>
            </a:r>
          </a:p>
        </p:txBody>
      </p:sp>
      <p:sp>
        <p:nvSpPr>
          <p:cNvPr id="1103875" name="Rectangle 3">
            <a:extLst>
              <a:ext uri="{FF2B5EF4-FFF2-40B4-BE49-F238E27FC236}">
                <a16:creationId xmlns:a16="http://schemas.microsoft.com/office/drawing/2014/main" id="{9A931772-41AD-40F7-93E4-14F5D2068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80" y="1169479"/>
            <a:ext cx="7457242" cy="4876800"/>
          </a:xfrm>
        </p:spPr>
        <p:txBody>
          <a:bodyPr/>
          <a:lstStyle/>
          <a:p>
            <a:r>
              <a:rPr lang="en-US" altLang="en-US" dirty="0"/>
              <a:t>In an </a:t>
            </a:r>
            <a:r>
              <a:rPr lang="en-US" altLang="en-US" b="1" dirty="0">
                <a:solidFill>
                  <a:srgbClr val="002060"/>
                </a:solidFill>
              </a:rPr>
              <a:t>ordered index</a:t>
            </a:r>
            <a:r>
              <a:rPr lang="en-US" altLang="en-US" b="1" dirty="0"/>
              <a:t>, </a:t>
            </a:r>
            <a:r>
              <a:rPr lang="en-US" altLang="en-US" dirty="0"/>
              <a:t>index entries are stored </a:t>
            </a:r>
            <a:r>
              <a:rPr lang="en-US" altLang="en-US" b="1" dirty="0">
                <a:solidFill>
                  <a:srgbClr val="00B050"/>
                </a:solidFill>
              </a:rPr>
              <a:t>sorted on the search key </a:t>
            </a:r>
            <a:r>
              <a:rPr lang="en-US" altLang="en-US" dirty="0"/>
              <a:t>value. 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Clustering index</a:t>
            </a:r>
            <a:r>
              <a:rPr lang="en-US" altLang="en-US" b="1" dirty="0"/>
              <a:t>: </a:t>
            </a:r>
            <a:r>
              <a:rPr lang="en-US" altLang="en-US" dirty="0"/>
              <a:t>in a </a:t>
            </a:r>
            <a:r>
              <a:rPr lang="en-US" altLang="en-US" dirty="0">
                <a:solidFill>
                  <a:srgbClr val="7030A0"/>
                </a:solidFill>
              </a:rPr>
              <a:t>sequentially ordered file</a:t>
            </a:r>
            <a:r>
              <a:rPr lang="en-US" altLang="en-US" dirty="0"/>
              <a:t>, the index whose search key specifies the sequential order of the file.</a:t>
            </a:r>
          </a:p>
          <a:p>
            <a:pPr lvl="1"/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primary index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dirty="0"/>
              <a:t>The search key of a primary index is usually but not necessarily the primary key.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Secondary index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an index whose search key </a:t>
            </a:r>
            <a:r>
              <a:rPr lang="en-US" altLang="en-US" b="1" dirty="0"/>
              <a:t>specifies an order different from the sequential order of the file</a:t>
            </a:r>
            <a:r>
              <a:rPr lang="en-US" altLang="en-US" dirty="0"/>
              <a:t>.  Also called </a:t>
            </a:r>
            <a:br>
              <a:rPr lang="en-US" altLang="en-US" dirty="0"/>
            </a:br>
            <a:r>
              <a:rPr lang="en-US" altLang="en-US" b="1" dirty="0" err="1">
                <a:solidFill>
                  <a:srgbClr val="002060"/>
                </a:solidFill>
              </a:rPr>
              <a:t>nonclustering</a:t>
            </a:r>
            <a:r>
              <a:rPr lang="en-US" altLang="en-US" b="1" dirty="0">
                <a:solidFill>
                  <a:srgbClr val="002060"/>
                </a:solidFill>
              </a:rPr>
              <a:t> index</a:t>
            </a:r>
            <a:r>
              <a:rPr lang="en-US" altLang="en-US" b="1" dirty="0"/>
              <a:t>.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Index-sequential file</a:t>
            </a:r>
            <a:r>
              <a:rPr lang="en-US" altLang="en-US" b="1" dirty="0"/>
              <a:t>:</a:t>
            </a:r>
            <a:r>
              <a:rPr lang="en-US" altLang="en-US" dirty="0"/>
              <a:t> sequential file ordered on a search key, with a </a:t>
            </a:r>
            <a:r>
              <a:rPr lang="en-US" altLang="en-US" b="1" dirty="0">
                <a:solidFill>
                  <a:schemeClr val="tx2"/>
                </a:solidFill>
              </a:rPr>
              <a:t>clustering index on the search key</a:t>
            </a:r>
            <a:r>
              <a:rPr lang="en-US" alt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8BE4D8-C601-4C2F-A425-B479BE941BC8}"/>
              </a:ext>
            </a:extLst>
          </p:cNvPr>
          <p:cNvGrpSpPr/>
          <p:nvPr/>
        </p:nvGrpSpPr>
        <p:grpSpPr>
          <a:xfrm>
            <a:off x="8553200" y="1590160"/>
            <a:ext cx="412560" cy="204480"/>
            <a:chOff x="8553200" y="1590160"/>
            <a:chExt cx="4125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8F39DE-B633-4216-9D49-A8C1A0A1629B}"/>
                    </a:ext>
                  </a:extLst>
                </p14:cNvPr>
                <p14:cNvContentPartPr/>
                <p14:nvPr/>
              </p14:nvContentPartPr>
              <p14:xfrm>
                <a:off x="8553200" y="1651360"/>
                <a:ext cx="33120" cy="2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8F39DE-B633-4216-9D49-A8C1A0A162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44560" y="1642720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1B9CF7-12E9-4B5B-A920-2FBE4060CC18}"/>
                    </a:ext>
                  </a:extLst>
                </p14:cNvPr>
                <p14:cNvContentPartPr/>
                <p14:nvPr/>
              </p14:nvContentPartPr>
              <p14:xfrm>
                <a:off x="8652560" y="1633720"/>
                <a:ext cx="225360" cy="160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1B9CF7-12E9-4B5B-A920-2FBE4060CC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3560" y="1624720"/>
                  <a:ext cx="243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8627DA-6DB7-4D5C-81AA-B45FD17B9EB8}"/>
                    </a:ext>
                  </a:extLst>
                </p14:cNvPr>
                <p14:cNvContentPartPr/>
                <p14:nvPr/>
              </p14:nvContentPartPr>
              <p14:xfrm>
                <a:off x="8927960" y="1590160"/>
                <a:ext cx="37800" cy="5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8627DA-6DB7-4D5C-81AA-B45FD17B9E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19320" y="1581160"/>
                  <a:ext cx="55440" cy="72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7803258-1198-4D0B-BC8F-40233F307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Bulk Loading and Bottom-Up Build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9F04FE-D147-4898-A88A-733389906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889875" cy="5178425"/>
          </a:xfrm>
        </p:spPr>
        <p:txBody>
          <a:bodyPr/>
          <a:lstStyle/>
          <a:p>
            <a:r>
              <a:rPr lang="en-US" altLang="en-US" dirty="0"/>
              <a:t>Inserting entries </a:t>
            </a:r>
            <a:r>
              <a:rPr lang="en-US" altLang="en-US" dirty="0">
                <a:solidFill>
                  <a:srgbClr val="FF0000"/>
                </a:solidFill>
              </a:rPr>
              <a:t>one-at-a-time</a:t>
            </a:r>
            <a:r>
              <a:rPr lang="en-US" altLang="en-US" dirty="0"/>
              <a:t> into a B</a:t>
            </a:r>
            <a:r>
              <a:rPr lang="en-US" altLang="en-US" baseline="30000" dirty="0"/>
              <a:t>+</a:t>
            </a:r>
            <a:r>
              <a:rPr lang="en-US" altLang="en-US" dirty="0"/>
              <a:t>-tree requires </a:t>
            </a:r>
            <a:r>
              <a:rPr lang="en-US" altLang="en-US" dirty="0">
                <a:sym typeface="Symbol" panose="05050102010706020507" pitchFamily="18" charset="2"/>
              </a:rPr>
              <a:t></a:t>
            </a:r>
            <a:r>
              <a:rPr lang="en-US" altLang="en-US" dirty="0"/>
              <a:t> 1 IO per </a:t>
            </a:r>
            <a:r>
              <a:rPr lang="en-US" altLang="en-US" dirty="0">
                <a:solidFill>
                  <a:srgbClr val="FF0000"/>
                </a:solidFill>
              </a:rPr>
              <a:t>entry-tree height (5)</a:t>
            </a:r>
          </a:p>
          <a:p>
            <a:pPr lvl="1"/>
            <a:r>
              <a:rPr lang="en-US" altLang="en-US" dirty="0"/>
              <a:t>assuming leaf level does not fit in memory- </a:t>
            </a:r>
            <a:r>
              <a:rPr lang="en-US" altLang="en-US" dirty="0">
                <a:solidFill>
                  <a:srgbClr val="FF0000"/>
                </a:solidFill>
              </a:rPr>
              <a:t>large </a:t>
            </a:r>
            <a:r>
              <a:rPr lang="en-US" altLang="en-US" dirty="0" err="1">
                <a:solidFill>
                  <a:srgbClr val="FF0000"/>
                </a:solidFill>
              </a:rPr>
              <a:t>relation,non</a:t>
            </a:r>
            <a:r>
              <a:rPr lang="en-US" altLang="en-US" dirty="0">
                <a:solidFill>
                  <a:srgbClr val="FF0000"/>
                </a:solidFill>
              </a:rPr>
              <a:t> cluster </a:t>
            </a:r>
            <a:r>
              <a:rPr lang="en-US" altLang="en-US" dirty="0" err="1">
                <a:solidFill>
                  <a:srgbClr val="FF0000"/>
                </a:solidFill>
              </a:rPr>
              <a:t>index,large</a:t>
            </a:r>
            <a:r>
              <a:rPr lang="en-US" altLang="en-US" dirty="0">
                <a:solidFill>
                  <a:srgbClr val="FF0000"/>
                </a:solidFill>
              </a:rPr>
              <a:t> index –</a:t>
            </a:r>
            <a:r>
              <a:rPr lang="en-US" altLang="en-US" sz="1000" dirty="0">
                <a:solidFill>
                  <a:srgbClr val="FF0000"/>
                </a:solidFill>
              </a:rPr>
              <a:t> </a:t>
            </a:r>
            <a:r>
              <a:rPr lang="en-US" altLang="en-US" sz="1000" dirty="0"/>
              <a:t>10 millisecond-1 I/O-100 million record read – 1 million second to build the index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can be very inefficient for </a:t>
            </a:r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</a:rPr>
              <a:t>loading a large number of entries at a time in to a index </a:t>
            </a:r>
            <a:r>
              <a:rPr lang="en-US" altLang="en-US" dirty="0"/>
              <a:t>(</a:t>
            </a:r>
            <a:r>
              <a:rPr lang="en-US" altLang="en-US" b="1" dirty="0"/>
              <a:t>bulk loading-</a:t>
            </a:r>
            <a:r>
              <a:rPr lang="en-US" altLang="en-US" dirty="0"/>
              <a:t>index)</a:t>
            </a:r>
          </a:p>
          <a:p>
            <a:r>
              <a:rPr lang="en-US" altLang="en-US" dirty="0"/>
              <a:t>Efficient alternative 1:</a:t>
            </a:r>
          </a:p>
          <a:p>
            <a:pPr lvl="1"/>
            <a:r>
              <a:rPr lang="en-US" altLang="en-US" dirty="0"/>
              <a:t>sort entries first (using efficient external-memory sort algorithms discussed later in Section 12.4)</a:t>
            </a:r>
          </a:p>
          <a:p>
            <a:pPr lvl="1"/>
            <a:r>
              <a:rPr lang="en-US" altLang="en-US" dirty="0"/>
              <a:t>insert in sorted order</a:t>
            </a:r>
          </a:p>
          <a:p>
            <a:pPr lvl="2"/>
            <a:r>
              <a:rPr lang="en-US" altLang="en-US" dirty="0"/>
              <a:t>insertion will go </a:t>
            </a:r>
            <a:r>
              <a:rPr lang="en-US" altLang="en-US" dirty="0">
                <a:solidFill>
                  <a:srgbClr val="FF0000"/>
                </a:solidFill>
              </a:rPr>
              <a:t>to existing page </a:t>
            </a:r>
            <a:r>
              <a:rPr lang="en-US" altLang="en-US" dirty="0"/>
              <a:t>(or cause a split)</a:t>
            </a:r>
          </a:p>
          <a:p>
            <a:pPr lvl="2"/>
            <a:r>
              <a:rPr lang="en-US" altLang="en-US" dirty="0"/>
              <a:t>much improved IO performance, but most leaf nodes half full</a:t>
            </a:r>
          </a:p>
          <a:p>
            <a:r>
              <a:rPr lang="en-US" altLang="en-US" dirty="0"/>
              <a:t>Efficient alternative 2: </a:t>
            </a:r>
            <a:r>
              <a:rPr lang="en-US" altLang="en-US" b="1" dirty="0"/>
              <a:t>Bottom-up B</a:t>
            </a:r>
            <a:r>
              <a:rPr lang="en-US" altLang="en-US" b="1" baseline="30000" dirty="0"/>
              <a:t>+</a:t>
            </a:r>
            <a:r>
              <a:rPr lang="en-US" altLang="en-US" b="1" dirty="0"/>
              <a:t>-tree construction</a:t>
            </a:r>
          </a:p>
          <a:p>
            <a:pPr lvl="1"/>
            <a:r>
              <a:rPr lang="en-US" altLang="en-US" dirty="0"/>
              <a:t>As before sort entries</a:t>
            </a:r>
          </a:p>
          <a:p>
            <a:pPr lvl="1"/>
            <a:r>
              <a:rPr lang="en-US" altLang="en-US" dirty="0"/>
              <a:t>And then create tree layer-by-layer, starting with leaf level</a:t>
            </a:r>
          </a:p>
          <a:p>
            <a:pPr lvl="2"/>
            <a:r>
              <a:rPr lang="en-US" altLang="en-US" dirty="0"/>
              <a:t>details as an exercise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Implemented as part of bulk-load </a:t>
            </a:r>
            <a:r>
              <a:rPr lang="en-US" altLang="en-US" dirty="0"/>
              <a:t>utility by most database systems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4DAA-8639-489A-9620-C363972A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Bulk Loading and Bottom-Up Build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0DA3F-2840-4C57-A120-679CFC5D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4977CB0-B75E-4852-9A44-9FFE04E07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267" t="13593" r="40054" b="39177"/>
          <a:stretch/>
        </p:blipFill>
        <p:spPr bwMode="auto">
          <a:xfrm>
            <a:off x="1220152" y="2084070"/>
            <a:ext cx="6703695" cy="268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0372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>
            <a:extLst>
              <a:ext uri="{FF2B5EF4-FFF2-40B4-BE49-F238E27FC236}">
                <a16:creationId xmlns:a16="http://schemas.microsoft.com/office/drawing/2014/main" id="{F2FAFE1F-E9C0-4628-B6E6-60F33A638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8F24856-86F6-4CE2-BE1C-64C9527C3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135063"/>
            <a:ext cx="7815262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Similar to B+-tree, but B-tree allows search-key values </a:t>
            </a:r>
            <a:r>
              <a:rPr lang="en-US" altLang="en-US" sz="1700" dirty="0">
                <a:solidFill>
                  <a:schemeClr val="tx2"/>
                </a:solidFill>
              </a:rPr>
              <a:t>to appear only once</a:t>
            </a:r>
            <a:r>
              <a:rPr lang="en-US" altLang="en-US" sz="1700" dirty="0"/>
              <a:t>; eliminates redundant storage of search keys.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Search keys in nonleaf nodes appear nowhere else in the B-tree; an </a:t>
            </a:r>
            <a:r>
              <a:rPr lang="en-US" altLang="en-US" sz="1700" dirty="0">
                <a:solidFill>
                  <a:srgbClr val="FF0000"/>
                </a:solidFill>
              </a:rPr>
              <a:t>additional pointer field for each search key </a:t>
            </a:r>
            <a:r>
              <a:rPr lang="en-US" altLang="en-US" sz="1700" dirty="0"/>
              <a:t>in a nonleaf node must be included.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Generalized </a:t>
            </a:r>
            <a:r>
              <a:rPr lang="en-US" altLang="en-US" sz="1700" b="1" dirty="0"/>
              <a:t>B-tree </a:t>
            </a:r>
            <a:r>
              <a:rPr lang="en-US" altLang="en-US" sz="1700" b="1" dirty="0">
                <a:solidFill>
                  <a:srgbClr val="FF0000"/>
                </a:solidFill>
              </a:rPr>
              <a:t>leaf node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b="1" dirty="0" err="1">
                <a:solidFill>
                  <a:srgbClr val="FF0000"/>
                </a:solidFill>
              </a:rPr>
              <a:t>Nonleaf</a:t>
            </a:r>
            <a:r>
              <a:rPr lang="en-US" altLang="en-US" sz="1800" b="1" dirty="0">
                <a:solidFill>
                  <a:srgbClr val="FF0000"/>
                </a:solidFill>
              </a:rPr>
              <a:t> node</a:t>
            </a:r>
            <a:r>
              <a:rPr lang="en-US" altLang="en-US" sz="1800" b="1" dirty="0"/>
              <a:t> </a:t>
            </a:r>
            <a:r>
              <a:rPr lang="en-US" altLang="en-US" sz="1800" dirty="0"/>
              <a:t>– pointers </a:t>
            </a:r>
            <a:r>
              <a:rPr lang="en-US" altLang="en-US" sz="1800" dirty="0">
                <a:solidFill>
                  <a:schemeClr val="accent3">
                    <a:lumMod val="50000"/>
                  </a:schemeClr>
                </a:solidFill>
              </a:rPr>
              <a:t>Bi are the </a:t>
            </a:r>
            <a:r>
              <a:rPr lang="en-US" altLang="en-US" sz="1800" b="1" dirty="0">
                <a:solidFill>
                  <a:schemeClr val="accent3">
                    <a:lumMod val="50000"/>
                  </a:schemeClr>
                </a:solidFill>
              </a:rPr>
              <a:t>bucket or file record pointers</a:t>
            </a:r>
            <a:r>
              <a:rPr lang="en-US" altLang="en-US" sz="1800" dirty="0"/>
              <a:t>.</a:t>
            </a:r>
            <a:br>
              <a:rPr lang="en-US" altLang="en-US" sz="1800" dirty="0"/>
            </a:br>
            <a:endParaRPr lang="en-US" altLang="en-US" sz="1800" dirty="0"/>
          </a:p>
          <a:p>
            <a:pPr marL="0" indent="0">
              <a:buClr>
                <a:srgbClr val="002060"/>
              </a:buClr>
              <a:buSzPct val="100000"/>
              <a:buNone/>
            </a:pPr>
            <a:br>
              <a:rPr lang="en-US" altLang="en-US" sz="1700" dirty="0"/>
            </a:br>
            <a:br>
              <a:rPr lang="en-US" altLang="en-US" sz="1700" dirty="0"/>
            </a:br>
            <a:endParaRPr lang="en-US" altLang="en-US" sz="1700" dirty="0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B1A2F64A-2308-4D9A-94D1-2BE9CB8D1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5500689"/>
            <a:ext cx="6724650" cy="444490"/>
          </a:xfrm>
          <a:noFill/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br>
              <a:rPr lang="en-US" altLang="en-US" dirty="0"/>
            </a:br>
            <a:endParaRPr lang="en-US" altLang="en-US" dirty="0"/>
          </a:p>
        </p:txBody>
      </p:sp>
      <p:pic>
        <p:nvPicPr>
          <p:cNvPr id="89093" name="Picture 7">
            <a:extLst>
              <a:ext uri="{FF2B5EF4-FFF2-40B4-BE49-F238E27FC236}">
                <a16:creationId xmlns:a16="http://schemas.microsoft.com/office/drawing/2014/main" id="{0220A33B-E2C9-420D-B839-FBAF022E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92" y="3171816"/>
            <a:ext cx="5612606" cy="145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6713A0D-1025-4165-9BBC-F4E8C663F73F}"/>
                  </a:ext>
                </a:extLst>
              </p14:cNvPr>
              <p14:cNvContentPartPr/>
              <p14:nvPr/>
            </p14:nvContentPartPr>
            <p14:xfrm>
              <a:off x="608912" y="5794655"/>
              <a:ext cx="28800" cy="39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6713A0D-1025-4165-9BBC-F4E8C663F7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272" y="5785655"/>
                <a:ext cx="464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04929" name="Ink 1404928">
                <a:extLst>
                  <a:ext uri="{FF2B5EF4-FFF2-40B4-BE49-F238E27FC236}">
                    <a16:creationId xmlns:a16="http://schemas.microsoft.com/office/drawing/2014/main" id="{29FDFB31-FF0A-4B8B-8FAF-5D7096071773}"/>
                  </a:ext>
                </a:extLst>
              </p14:cNvPr>
              <p14:cNvContentPartPr/>
              <p14:nvPr/>
            </p14:nvContentPartPr>
            <p14:xfrm>
              <a:off x="2287592" y="4293455"/>
              <a:ext cx="5760" cy="83520"/>
            </p14:xfrm>
          </p:contentPart>
        </mc:Choice>
        <mc:Fallback xmlns="">
          <p:pic>
            <p:nvPicPr>
              <p:cNvPr id="1404929" name="Ink 1404928">
                <a:extLst>
                  <a:ext uri="{FF2B5EF4-FFF2-40B4-BE49-F238E27FC236}">
                    <a16:creationId xmlns:a16="http://schemas.microsoft.com/office/drawing/2014/main" id="{29FDFB31-FF0A-4B8B-8FAF-5D70960717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8592" y="4284815"/>
                <a:ext cx="23400" cy="1011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F7AD5F4-3A4B-402C-AE7A-FE3A9008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44" y="5012667"/>
            <a:ext cx="6533312" cy="172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F4143B72-1BDB-4194-A39F-BDE269B3D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350" y="10511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Files (Cont.)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1AE0A78-087A-4415-8759-C50CC89DE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4" y="1156494"/>
            <a:ext cx="7631328" cy="4545012"/>
          </a:xfrm>
        </p:spPr>
        <p:txBody>
          <a:bodyPr/>
          <a:lstStyle/>
          <a:p>
            <a:r>
              <a:rPr lang="en-US" altLang="en-US" dirty="0"/>
              <a:t>Advantages of B-Tree indices:</a:t>
            </a:r>
          </a:p>
          <a:p>
            <a:pPr lvl="1"/>
            <a:r>
              <a:rPr lang="en-US" altLang="en-US" dirty="0"/>
              <a:t>May use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less tree nodes </a:t>
            </a:r>
            <a:r>
              <a:rPr lang="en-US" altLang="en-US" dirty="0"/>
              <a:t>than a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-Tree.</a:t>
            </a:r>
          </a:p>
          <a:p>
            <a:pPr lvl="1"/>
            <a:r>
              <a:rPr lang="en-US" altLang="en-US" dirty="0"/>
              <a:t>Sometimes possible to find search-key value </a:t>
            </a:r>
            <a:r>
              <a:rPr lang="en-US" altLang="en-US" b="1" dirty="0"/>
              <a:t>before reaching leaf </a:t>
            </a:r>
            <a:r>
              <a:rPr lang="en-US" altLang="en-US" dirty="0"/>
              <a:t>node.</a:t>
            </a:r>
          </a:p>
          <a:p>
            <a:r>
              <a:rPr lang="en-US" altLang="en-US" dirty="0"/>
              <a:t>Disadvantages of B-Tree indices:</a:t>
            </a:r>
          </a:p>
          <a:p>
            <a:pPr lvl="1"/>
            <a:r>
              <a:rPr lang="en-US" altLang="en-US" dirty="0"/>
              <a:t>Only small fraction of all search-key values are found early </a:t>
            </a:r>
          </a:p>
          <a:p>
            <a:pPr lvl="1"/>
            <a:r>
              <a:rPr lang="en-US" altLang="en-US" dirty="0"/>
              <a:t>Non-leaf nodes are larger, so </a:t>
            </a:r>
            <a:r>
              <a:rPr lang="en-US" altLang="en-US" dirty="0">
                <a:solidFill>
                  <a:schemeClr val="tx2"/>
                </a:solidFill>
              </a:rPr>
              <a:t>fan-out is reduced</a:t>
            </a:r>
            <a:r>
              <a:rPr lang="en-US" altLang="en-US" dirty="0"/>
              <a:t>.  Thus, B-Trees typically have </a:t>
            </a:r>
            <a:r>
              <a:rPr lang="en-US" altLang="en-US" dirty="0">
                <a:solidFill>
                  <a:schemeClr val="tx2"/>
                </a:solidFill>
              </a:rPr>
              <a:t>greater depth </a:t>
            </a:r>
            <a:r>
              <a:rPr lang="en-US" altLang="en-US" dirty="0"/>
              <a:t>than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</a:t>
            </a:r>
          </a:p>
          <a:p>
            <a:pPr lvl="1"/>
            <a:r>
              <a:rPr lang="en-US" altLang="en-US" dirty="0"/>
              <a:t>Insertion and deletion more complicated than in B</a:t>
            </a:r>
            <a:r>
              <a:rPr lang="en-US" altLang="en-US" baseline="30000" dirty="0"/>
              <a:t>+</a:t>
            </a:r>
            <a:r>
              <a:rPr lang="en-US" altLang="en-US" dirty="0"/>
              <a:t>-Trees </a:t>
            </a:r>
          </a:p>
          <a:p>
            <a:pPr lvl="1"/>
            <a:r>
              <a:rPr lang="en-US" altLang="en-US" dirty="0"/>
              <a:t>Implementation is harder than B</a:t>
            </a:r>
            <a:r>
              <a:rPr lang="en-US" altLang="en-US" baseline="30000" dirty="0"/>
              <a:t>+</a:t>
            </a:r>
            <a:r>
              <a:rPr lang="en-US" altLang="en-US" dirty="0"/>
              <a:t>-Trees.</a:t>
            </a:r>
          </a:p>
          <a:p>
            <a:r>
              <a:rPr lang="en-US" altLang="en-US" dirty="0"/>
              <a:t>Typically, advantages of B-Trees do not out weigh disadvantages.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26E9C-CAF3-4EB4-879D-F7DFDDE8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925909"/>
            <a:ext cx="6848475" cy="181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26F0-2CA7-4484-8AE3-74B9A151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D28B-C934-462D-A9E4-E39219B76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Similar to B+-tree, but B-tree allows search-key values </a:t>
            </a:r>
            <a:r>
              <a:rPr lang="en-US" altLang="en-US" sz="1700" dirty="0">
                <a:solidFill>
                  <a:schemeClr val="tx2"/>
                </a:solidFill>
              </a:rPr>
              <a:t>to appear only once</a:t>
            </a:r>
            <a:r>
              <a:rPr lang="en-US" altLang="en-US" sz="1700" dirty="0"/>
              <a:t>; eliminates redundant storage of search keys.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Search keys in </a:t>
            </a:r>
            <a:r>
              <a:rPr lang="en-US" altLang="en-US" sz="1700" dirty="0" err="1"/>
              <a:t>nonleaf</a:t>
            </a:r>
            <a:r>
              <a:rPr lang="en-US" altLang="en-US" sz="1700" dirty="0"/>
              <a:t> nodes appear nowhere else in the B-tree; an </a:t>
            </a:r>
            <a:r>
              <a:rPr lang="en-US" altLang="en-US" sz="1700" dirty="0">
                <a:solidFill>
                  <a:srgbClr val="FF0000"/>
                </a:solidFill>
              </a:rPr>
              <a:t>additional pointer field for each search key </a:t>
            </a:r>
            <a:r>
              <a:rPr lang="en-US" altLang="en-US" sz="1700" dirty="0"/>
              <a:t>in a </a:t>
            </a:r>
            <a:r>
              <a:rPr lang="en-US" altLang="en-US" sz="1700" dirty="0" err="1"/>
              <a:t>nonleaf</a:t>
            </a:r>
            <a:r>
              <a:rPr lang="en-US" altLang="en-US" sz="1700" dirty="0"/>
              <a:t> node must be included.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700" dirty="0"/>
              <a:t>Generalized </a:t>
            </a:r>
            <a:r>
              <a:rPr lang="en-US" altLang="en-US" sz="1700" b="1" dirty="0"/>
              <a:t>B-tree </a:t>
            </a:r>
            <a:r>
              <a:rPr lang="en-US" altLang="en-US" sz="1700" b="1" dirty="0">
                <a:solidFill>
                  <a:srgbClr val="FF0000"/>
                </a:solidFill>
              </a:rPr>
              <a:t>leaf node</a:t>
            </a:r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lang="en-US" altLang="en-US" sz="1700" dirty="0"/>
          </a:p>
          <a:p>
            <a:pPr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b="1" dirty="0" err="1">
                <a:solidFill>
                  <a:srgbClr val="FF0000"/>
                </a:solidFill>
              </a:rPr>
              <a:t>Nonleaf</a:t>
            </a:r>
            <a:r>
              <a:rPr lang="en-US" altLang="en-US" sz="1800" b="1" dirty="0">
                <a:solidFill>
                  <a:srgbClr val="FF0000"/>
                </a:solidFill>
              </a:rPr>
              <a:t> node</a:t>
            </a:r>
            <a:r>
              <a:rPr lang="en-US" altLang="en-US" sz="1800" b="1" dirty="0"/>
              <a:t> </a:t>
            </a:r>
            <a:r>
              <a:rPr lang="en-US" altLang="en-US" sz="1800" dirty="0"/>
              <a:t>– pointers Bi are the </a:t>
            </a:r>
            <a:r>
              <a:rPr lang="en-US" altLang="en-US" sz="1800" b="1" dirty="0"/>
              <a:t>bucket or file record pointers</a:t>
            </a:r>
            <a:r>
              <a:rPr lang="en-US" altLang="en-US" sz="1800" dirty="0"/>
              <a:t>.</a:t>
            </a:r>
            <a:br>
              <a:rPr lang="en-US" altLang="en-US" sz="1800" dirty="0"/>
            </a:br>
            <a:endParaRPr lang="en-US" altLang="en-US" sz="1800" dirty="0"/>
          </a:p>
          <a:p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CD314D4-8156-4B12-8494-7949F3AB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92" y="3171816"/>
            <a:ext cx="5612606" cy="145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525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33C2-691E-4365-AC23-85847284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BC91-A948-462E-B2D3-A1850A4A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Advantages of B-Tree indices:</a:t>
            </a:r>
          </a:p>
          <a:p>
            <a:pPr lvl="1"/>
            <a:r>
              <a:rPr lang="en-US" altLang="en-US" dirty="0"/>
              <a:t>May use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less tree nodes </a:t>
            </a:r>
            <a:r>
              <a:rPr lang="en-US" altLang="en-US" dirty="0"/>
              <a:t>than a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-Tree.</a:t>
            </a:r>
          </a:p>
          <a:p>
            <a:pPr lvl="1"/>
            <a:r>
              <a:rPr lang="en-US" altLang="en-US" dirty="0"/>
              <a:t>Sometimes possible to find search-key value </a:t>
            </a:r>
            <a:r>
              <a:rPr lang="en-US" altLang="en-US" b="1" dirty="0"/>
              <a:t>before reaching leaf </a:t>
            </a:r>
            <a:r>
              <a:rPr lang="en-US" altLang="en-US" dirty="0"/>
              <a:t>node.</a:t>
            </a:r>
          </a:p>
          <a:p>
            <a:r>
              <a:rPr lang="en-US" altLang="en-US" dirty="0"/>
              <a:t>Disadvantages of B-Tree indices:</a:t>
            </a:r>
          </a:p>
          <a:p>
            <a:pPr lvl="1"/>
            <a:r>
              <a:rPr lang="en-US" altLang="en-US" dirty="0"/>
              <a:t>Only small fraction of all search-key values are found early </a:t>
            </a:r>
          </a:p>
          <a:p>
            <a:pPr lvl="1"/>
            <a:r>
              <a:rPr lang="en-US" altLang="en-US" dirty="0"/>
              <a:t>Non-leaf nodes are larger, so </a:t>
            </a:r>
            <a:r>
              <a:rPr lang="en-US" altLang="en-US" dirty="0">
                <a:solidFill>
                  <a:schemeClr val="tx2"/>
                </a:solidFill>
              </a:rPr>
              <a:t>fan-out is reduced</a:t>
            </a:r>
            <a:r>
              <a:rPr lang="en-US" altLang="en-US" dirty="0"/>
              <a:t>.  Thus, B-Trees typically have </a:t>
            </a:r>
            <a:r>
              <a:rPr lang="en-US" altLang="en-US" dirty="0">
                <a:solidFill>
                  <a:schemeClr val="tx2"/>
                </a:solidFill>
              </a:rPr>
              <a:t>greater depth </a:t>
            </a:r>
            <a:r>
              <a:rPr lang="en-US" altLang="en-US" dirty="0"/>
              <a:t>than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</a:t>
            </a:r>
          </a:p>
          <a:p>
            <a:pPr lvl="1"/>
            <a:r>
              <a:rPr lang="en-US" altLang="en-US" dirty="0"/>
              <a:t>Insertion and deletion more complicated than in B</a:t>
            </a:r>
            <a:r>
              <a:rPr lang="en-US" altLang="en-US" baseline="30000" dirty="0"/>
              <a:t>+</a:t>
            </a:r>
            <a:r>
              <a:rPr lang="en-US" altLang="en-US" dirty="0"/>
              <a:t>-Trees </a:t>
            </a:r>
          </a:p>
          <a:p>
            <a:pPr lvl="1"/>
            <a:r>
              <a:rPr lang="en-US" altLang="en-US" dirty="0"/>
              <a:t>Implementation is harder than B</a:t>
            </a:r>
            <a:r>
              <a:rPr lang="en-US" altLang="en-US" baseline="30000" dirty="0"/>
              <a:t>+</a:t>
            </a:r>
            <a:r>
              <a:rPr lang="en-US" altLang="en-US" dirty="0"/>
              <a:t>-Trees.</a:t>
            </a:r>
          </a:p>
          <a:p>
            <a:r>
              <a:rPr lang="en-US" altLang="en-US" dirty="0"/>
              <a:t>Typically, advantages of B-Trees do not out weigh disadvantages.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E6BE5-6832-48AC-92AF-5A1781A4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67" y="4745755"/>
            <a:ext cx="7529670" cy="199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032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6" name="Rectangle 2">
            <a:extLst>
              <a:ext uri="{FF2B5EF4-FFF2-40B4-BE49-F238E27FC236}">
                <a16:creationId xmlns:a16="http://schemas.microsoft.com/office/drawing/2014/main" id="{F4143B72-1BDB-4194-A39F-BDE269B3D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Files (Cont.)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1AE0A78-087A-4415-8759-C50CC89DE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4" y="1135063"/>
            <a:ext cx="7631328" cy="4545012"/>
          </a:xfrm>
        </p:spPr>
        <p:txBody>
          <a:bodyPr/>
          <a:lstStyle/>
          <a:p>
            <a:r>
              <a:rPr lang="en-US" altLang="en-US" dirty="0"/>
              <a:t>Advantages of B-Tree indices:</a:t>
            </a:r>
          </a:p>
          <a:p>
            <a:pPr lvl="1"/>
            <a:r>
              <a:rPr lang="en-US" altLang="en-US" dirty="0"/>
              <a:t>May use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less tree nodes </a:t>
            </a:r>
            <a:r>
              <a:rPr lang="en-US" altLang="en-US" dirty="0"/>
              <a:t>than a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-Tree.</a:t>
            </a:r>
          </a:p>
          <a:p>
            <a:pPr lvl="1"/>
            <a:r>
              <a:rPr lang="en-US" altLang="en-US" dirty="0"/>
              <a:t>Sometimes possible to find search-key value </a:t>
            </a:r>
            <a:r>
              <a:rPr lang="en-US" altLang="en-US" b="1" dirty="0"/>
              <a:t>before reaching leaf </a:t>
            </a:r>
            <a:r>
              <a:rPr lang="en-US" altLang="en-US" dirty="0"/>
              <a:t>node.</a:t>
            </a:r>
          </a:p>
          <a:p>
            <a:r>
              <a:rPr lang="en-US" altLang="en-US" dirty="0"/>
              <a:t>Disadvantages of B-Tree indices:</a:t>
            </a:r>
          </a:p>
          <a:p>
            <a:pPr lvl="1"/>
            <a:r>
              <a:rPr lang="en-US" altLang="en-US" dirty="0"/>
              <a:t>Only small fraction of all search-key values are found early </a:t>
            </a:r>
          </a:p>
          <a:p>
            <a:pPr lvl="1"/>
            <a:r>
              <a:rPr lang="en-US" altLang="en-US" dirty="0"/>
              <a:t>Non-leaf nodes are larger, so </a:t>
            </a:r>
            <a:r>
              <a:rPr lang="en-US" altLang="en-US" dirty="0">
                <a:solidFill>
                  <a:schemeClr val="tx2"/>
                </a:solidFill>
              </a:rPr>
              <a:t>fan-out is reduced</a:t>
            </a:r>
            <a:r>
              <a:rPr lang="en-US" altLang="en-US" dirty="0"/>
              <a:t>.  Thus, B-Trees typically have </a:t>
            </a:r>
            <a:r>
              <a:rPr lang="en-US" altLang="en-US" dirty="0">
                <a:solidFill>
                  <a:schemeClr val="tx2"/>
                </a:solidFill>
              </a:rPr>
              <a:t>greater depth </a:t>
            </a:r>
            <a:r>
              <a:rPr lang="en-US" altLang="en-US" dirty="0"/>
              <a:t>than corresponding B</a:t>
            </a:r>
            <a:r>
              <a:rPr lang="en-US" altLang="en-US" baseline="30000" dirty="0"/>
              <a:t>+</a:t>
            </a:r>
            <a:r>
              <a:rPr lang="en-US" altLang="en-US" dirty="0"/>
              <a:t>-Tree</a:t>
            </a:r>
          </a:p>
          <a:p>
            <a:pPr lvl="1"/>
            <a:r>
              <a:rPr lang="en-US" altLang="en-US" dirty="0"/>
              <a:t>Insertion and deletion more complicated than in B</a:t>
            </a:r>
            <a:r>
              <a:rPr lang="en-US" altLang="en-US" baseline="30000" dirty="0"/>
              <a:t>+</a:t>
            </a:r>
            <a:r>
              <a:rPr lang="en-US" altLang="en-US" dirty="0"/>
              <a:t>-Trees </a:t>
            </a:r>
          </a:p>
          <a:p>
            <a:pPr lvl="1"/>
            <a:r>
              <a:rPr lang="en-US" altLang="en-US" dirty="0"/>
              <a:t>Implementation is harder than B</a:t>
            </a:r>
            <a:r>
              <a:rPr lang="en-US" altLang="en-US" baseline="30000" dirty="0"/>
              <a:t>+</a:t>
            </a:r>
            <a:r>
              <a:rPr lang="en-US" altLang="en-US" dirty="0"/>
              <a:t>-Trees.</a:t>
            </a:r>
          </a:p>
          <a:p>
            <a:r>
              <a:rPr lang="en-US" altLang="en-US" dirty="0"/>
              <a:t>Typically, advantages of B-Trees do not out weigh disadvantages. </a:t>
            </a:r>
          </a:p>
        </p:txBody>
      </p:sp>
    </p:spTree>
    <p:extLst>
      <p:ext uri="{BB962C8B-B14F-4D97-AF65-F5344CB8AC3E}">
        <p14:creationId xmlns:p14="http://schemas.microsoft.com/office/powerpoint/2010/main" val="3886031780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>
            <a:extLst>
              <a:ext uri="{FF2B5EF4-FFF2-40B4-BE49-F238E27FC236}">
                <a16:creationId xmlns:a16="http://schemas.microsoft.com/office/drawing/2014/main" id="{F971B829-D201-4C0C-9BC3-9EA9DDF51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B-Tree Index File Example</a:t>
            </a:r>
          </a:p>
        </p:txBody>
      </p:sp>
      <p:sp>
        <p:nvSpPr>
          <p:cNvPr id="93187" name="Text Box 4">
            <a:extLst>
              <a:ext uri="{FF2B5EF4-FFF2-40B4-BE49-F238E27FC236}">
                <a16:creationId xmlns:a16="http://schemas.microsoft.com/office/drawing/2014/main" id="{E74E5AC7-D7B1-4576-8812-CE6477CCB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525" y="3862388"/>
            <a:ext cx="7848600" cy="463550"/>
          </a:xfrm>
          <a:noFill/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B-tree (above) and B+-tree (below) on same data</a:t>
            </a:r>
          </a:p>
        </p:txBody>
      </p:sp>
      <p:pic>
        <p:nvPicPr>
          <p:cNvPr id="93188" name="Picture 6">
            <a:extLst>
              <a:ext uri="{FF2B5EF4-FFF2-40B4-BE49-F238E27FC236}">
                <a16:creationId xmlns:a16="http://schemas.microsoft.com/office/drawing/2014/main" id="{89843543-8F2E-4AEB-8A47-3758C3026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262063"/>
            <a:ext cx="8475662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>
            <a:extLst>
              <a:ext uri="{FF2B5EF4-FFF2-40B4-BE49-F238E27FC236}">
                <a16:creationId xmlns:a16="http://schemas.microsoft.com/office/drawing/2014/main" id="{5A679080-3AEB-47C7-A46E-32A7877F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260350" y="4289425"/>
            <a:ext cx="86487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6526D-440C-4DE3-ADAA-741139B9AA60}"/>
                  </a:ext>
                </a:extLst>
              </p14:cNvPr>
              <p14:cNvContentPartPr/>
              <p14:nvPr/>
            </p14:nvContentPartPr>
            <p14:xfrm>
              <a:off x="2155320" y="6102360"/>
              <a:ext cx="4172760" cy="7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6526D-440C-4DE3-ADAA-741139B9A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960" y="6093000"/>
                <a:ext cx="419148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FDDD947-499B-4B17-830D-B58D40A5F859}"/>
              </a:ext>
            </a:extLst>
          </p:cNvPr>
          <p:cNvGrpSpPr/>
          <p:nvPr/>
        </p:nvGrpSpPr>
        <p:grpSpPr>
          <a:xfrm>
            <a:off x="6787120" y="1208480"/>
            <a:ext cx="362880" cy="416880"/>
            <a:chOff x="6787120" y="1208480"/>
            <a:chExt cx="3628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393B29-339B-46F0-9846-6745A04DAAD6}"/>
                    </a:ext>
                  </a:extLst>
                </p14:cNvPr>
                <p14:cNvContentPartPr/>
                <p14:nvPr/>
              </p14:nvContentPartPr>
              <p14:xfrm>
                <a:off x="6787120" y="1256360"/>
                <a:ext cx="286200" cy="36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393B29-339B-46F0-9846-6745A04DAA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78480" y="1247720"/>
                  <a:ext cx="303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E5285B-DCD4-46AD-B5BA-42DE1B9D3180}"/>
                    </a:ext>
                  </a:extLst>
                </p14:cNvPr>
                <p14:cNvContentPartPr/>
                <p14:nvPr/>
              </p14:nvContentPartPr>
              <p14:xfrm>
                <a:off x="7049920" y="1208480"/>
                <a:ext cx="100080" cy="27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E5285B-DCD4-46AD-B5BA-42DE1B9D31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0920" y="1199480"/>
                  <a:ext cx="1177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5A48A3-8F47-4BF5-8FE0-970A788E8A03}"/>
              </a:ext>
            </a:extLst>
          </p:cNvPr>
          <p:cNvGrpSpPr/>
          <p:nvPr/>
        </p:nvGrpSpPr>
        <p:grpSpPr>
          <a:xfrm>
            <a:off x="7416040" y="990320"/>
            <a:ext cx="1473120" cy="464040"/>
            <a:chOff x="7416040" y="990320"/>
            <a:chExt cx="147312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FA24A2-474D-4A5B-BEFE-121A78BB14F7}"/>
                    </a:ext>
                  </a:extLst>
                </p14:cNvPr>
                <p14:cNvContentPartPr/>
                <p14:nvPr/>
              </p14:nvContentPartPr>
              <p14:xfrm>
                <a:off x="7416040" y="1194440"/>
                <a:ext cx="340200" cy="259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FA24A2-474D-4A5B-BEFE-121A78BB14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07400" y="1185440"/>
                  <a:ext cx="357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25BF19-BF90-47A0-9467-BE2726584EEC}"/>
                    </a:ext>
                  </a:extLst>
                </p14:cNvPr>
                <p14:cNvContentPartPr/>
                <p14:nvPr/>
              </p14:nvContentPartPr>
              <p14:xfrm>
                <a:off x="7844440" y="1193000"/>
                <a:ext cx="254520" cy="19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25BF19-BF90-47A0-9467-BE2726584E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35800" y="1184360"/>
                  <a:ext cx="27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E09345-285E-4450-854B-8EB1A6438167}"/>
                    </a:ext>
                  </a:extLst>
                </p14:cNvPr>
                <p14:cNvContentPartPr/>
                <p14:nvPr/>
              </p14:nvContentPartPr>
              <p14:xfrm>
                <a:off x="8158360" y="990320"/>
                <a:ext cx="493200" cy="45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E09345-285E-4450-854B-8EB1A64381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49360" y="981680"/>
                  <a:ext cx="5108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4D4032-54BC-42E1-BA9E-C67CADBDBB4C}"/>
                    </a:ext>
                  </a:extLst>
                </p14:cNvPr>
                <p14:cNvContentPartPr/>
                <p14:nvPr/>
              </p14:nvContentPartPr>
              <p14:xfrm>
                <a:off x="8703400" y="1064480"/>
                <a:ext cx="185760" cy="28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4D4032-54BC-42E1-BA9E-C67CADBDBB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94400" y="1055480"/>
                  <a:ext cx="203400" cy="30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A8447E-829A-4B7E-8FA9-F719B2606BFC}"/>
                  </a:ext>
                </a:extLst>
              </p14:cNvPr>
              <p14:cNvContentPartPr/>
              <p14:nvPr/>
            </p14:nvContentPartPr>
            <p14:xfrm>
              <a:off x="8169160" y="3905600"/>
              <a:ext cx="326520" cy="219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A8447E-829A-4B7E-8FA9-F719B2606BF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0520" y="3896600"/>
                <a:ext cx="3441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65432E-898E-4BA7-BD16-6D008CF13D0A}"/>
                  </a:ext>
                </a:extLst>
              </p14:cNvPr>
              <p14:cNvContentPartPr/>
              <p14:nvPr/>
            </p14:nvContentPartPr>
            <p14:xfrm>
              <a:off x="6313960" y="2985367"/>
              <a:ext cx="95040" cy="7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65432E-898E-4BA7-BD16-6D008CF13D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05320" y="2976367"/>
                <a:ext cx="112680" cy="8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6AB0-9918-4F52-AABD-87AA6351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Indexing on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BC20-DA13-4B15-83B8-C031D8725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01" y="1067662"/>
            <a:ext cx="7680236" cy="5263469"/>
          </a:xfrm>
        </p:spPr>
        <p:txBody>
          <a:bodyPr/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Random I/O</a:t>
            </a:r>
            <a:r>
              <a:rPr lang="en-IN" dirty="0"/>
              <a:t> cost much lower on flash</a:t>
            </a:r>
          </a:p>
          <a:p>
            <a:pPr lvl="1"/>
            <a:r>
              <a:rPr lang="en-IN" dirty="0"/>
              <a:t>20 to 100 </a:t>
            </a:r>
            <a:r>
              <a:rPr lang="en-IN" dirty="0">
                <a:solidFill>
                  <a:schemeClr val="tx2"/>
                </a:solidFill>
              </a:rPr>
              <a:t>micro</a:t>
            </a:r>
            <a:r>
              <a:rPr lang="en-IN" dirty="0"/>
              <a:t>seconds for read/write</a:t>
            </a:r>
          </a:p>
          <a:p>
            <a:r>
              <a:rPr lang="en-IN" dirty="0"/>
              <a:t>Writes are not in-place, and (eventually) require a more expensive erase</a:t>
            </a:r>
          </a:p>
          <a:p>
            <a:r>
              <a:rPr lang="en-IN" dirty="0"/>
              <a:t>Optimum page size therefore much smaller</a:t>
            </a:r>
          </a:p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Bulk-loading</a:t>
            </a:r>
            <a:r>
              <a:rPr lang="en-IN" dirty="0"/>
              <a:t> still useful since it minimizes page erases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Write-optimized tree structures </a:t>
            </a:r>
            <a:r>
              <a:rPr lang="en-IN" dirty="0"/>
              <a:t>(discussed later) have been adapted to minimize page writes for flash-optimized search trees –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bottom up construction.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778ACF-5297-4ADE-A02F-B9DFE8D13325}"/>
                  </a:ext>
                </a:extLst>
              </p14:cNvPr>
              <p14:cNvContentPartPr/>
              <p14:nvPr/>
            </p14:nvContentPartPr>
            <p14:xfrm>
              <a:off x="2715272" y="1796135"/>
              <a:ext cx="2304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778ACF-5297-4ADE-A02F-B9DFE8D133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6272" y="1787135"/>
                <a:ext cx="406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6B75E9-E486-425A-9F47-120165E0E2CF}"/>
                  </a:ext>
                </a:extLst>
              </p14:cNvPr>
              <p14:cNvContentPartPr/>
              <p14:nvPr/>
            </p14:nvContentPartPr>
            <p14:xfrm>
              <a:off x="7326512" y="2254775"/>
              <a:ext cx="15120" cy="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6B75E9-E486-425A-9F47-120165E0E2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7872" y="2246135"/>
                <a:ext cx="327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E391ED-C74A-4E90-BE36-4CE778A598E6}"/>
                  </a:ext>
                </a:extLst>
              </p14:cNvPr>
              <p14:cNvContentPartPr/>
              <p14:nvPr/>
            </p14:nvContentPartPr>
            <p14:xfrm>
              <a:off x="4302152" y="3644015"/>
              <a:ext cx="40680" cy="5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E391ED-C74A-4E90-BE36-4CE778A598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3152" y="3635015"/>
                <a:ext cx="5832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01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D3B2-A617-4A6E-87BD-BE79450A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Indexing in Main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FDAE-F992-4C11-9764-1E789DC53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012" y="1067662"/>
            <a:ext cx="7644725" cy="5263469"/>
          </a:xfrm>
        </p:spPr>
        <p:txBody>
          <a:bodyPr/>
          <a:lstStyle/>
          <a:p>
            <a:r>
              <a:rPr lang="en-IN" dirty="0"/>
              <a:t>Random access in memory </a:t>
            </a:r>
          </a:p>
          <a:p>
            <a:pPr lvl="1"/>
            <a:r>
              <a:rPr lang="en-IN" dirty="0"/>
              <a:t>Much </a:t>
            </a:r>
            <a:r>
              <a:rPr lang="en-IN" dirty="0">
                <a:solidFill>
                  <a:srgbClr val="FF0000"/>
                </a:solidFill>
              </a:rPr>
              <a:t>cheaper </a:t>
            </a:r>
            <a:r>
              <a:rPr lang="en-IN" dirty="0"/>
              <a:t>than on disk/flash</a:t>
            </a:r>
          </a:p>
          <a:p>
            <a:pPr lvl="1"/>
            <a:r>
              <a:rPr lang="en-IN" dirty="0"/>
              <a:t>But still expensive compared to cache read</a:t>
            </a:r>
          </a:p>
          <a:p>
            <a:pPr lvl="1"/>
            <a:r>
              <a:rPr lang="en-IN" dirty="0"/>
              <a:t>Data structures that make best use of cache preferable</a:t>
            </a:r>
          </a:p>
          <a:p>
            <a:pPr lvl="1"/>
            <a:r>
              <a:rPr lang="en-IN" dirty="0"/>
              <a:t>Binary search for a key value within a large B</a:t>
            </a:r>
            <a:r>
              <a:rPr lang="en-IN" sz="2000" baseline="30000" dirty="0"/>
              <a:t>+</a:t>
            </a:r>
            <a:r>
              <a:rPr lang="en-IN" dirty="0"/>
              <a:t>-tree node results in many cache misses</a:t>
            </a:r>
          </a:p>
          <a:p>
            <a:r>
              <a:rPr lang="en-IN" dirty="0"/>
              <a:t>B</a:t>
            </a:r>
            <a:r>
              <a:rPr lang="en-IN" sz="2000" baseline="30000" dirty="0"/>
              <a:t>+</a:t>
            </a:r>
            <a:r>
              <a:rPr lang="en-IN" dirty="0"/>
              <a:t>- trees with small nodes that fit in cache line are preferable to reduce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cache misses</a:t>
            </a:r>
          </a:p>
          <a:p>
            <a:r>
              <a:rPr lang="en-IN" dirty="0"/>
              <a:t>Key idea:  use large node size to optimize disk access, but structure data within a node using a tree with small node size, instead of using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an array</a:t>
            </a:r>
            <a:r>
              <a:rPr lang="en-IN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B19456-B0F4-43EF-BC62-E8CD883918A8}"/>
                  </a:ext>
                </a:extLst>
              </p14:cNvPr>
              <p14:cNvContentPartPr/>
              <p14:nvPr/>
            </p14:nvContentPartPr>
            <p14:xfrm>
              <a:off x="4864112" y="2405975"/>
              <a:ext cx="657360" cy="5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B19456-B0F4-43EF-BC62-E8CD883918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5112" y="2396975"/>
                <a:ext cx="675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33D11D-70CF-4689-9A54-07A4DE78CA5B}"/>
                  </a:ext>
                </a:extLst>
              </p14:cNvPr>
              <p14:cNvContentPartPr/>
              <p14:nvPr/>
            </p14:nvContentPartPr>
            <p14:xfrm>
              <a:off x="6539244" y="559275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33D11D-70CF-4689-9A54-07A4DE78CA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604" y="558375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98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69C9745A-37B7-4F0E-A3B3-2DAF58FB2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Files(ordered index)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AF8129C-3EED-4426-9DD8-3F433D6DF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11652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Dense index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— Index record appears for every search-key value in the file. </a:t>
            </a:r>
          </a:p>
          <a:p>
            <a:r>
              <a:rPr lang="en-US" altLang="en-US" dirty="0"/>
              <a:t>E.g. index on </a:t>
            </a:r>
            <a:r>
              <a:rPr lang="en-US" altLang="en-US" i="1" dirty="0"/>
              <a:t>ID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  <a:r>
              <a:rPr lang="en-US" altLang="en-US" dirty="0"/>
              <a:t> relation </a:t>
            </a: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710620EF-3A3A-4679-B2D8-8E62EC03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0" y="2290436"/>
            <a:ext cx="6700837" cy="325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BC384F-978B-4C67-A226-F362B27896ED}"/>
                  </a:ext>
                </a:extLst>
              </p14:cNvPr>
              <p14:cNvContentPartPr/>
              <p14:nvPr/>
            </p14:nvContentPartPr>
            <p14:xfrm>
              <a:off x="2795025" y="2715465"/>
              <a:ext cx="39600" cy="1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BC384F-978B-4C67-A226-F362B27896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6385" y="2706465"/>
                <a:ext cx="57240" cy="3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69F0-E989-4F4E-9740-0E12922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182" y="2825222"/>
            <a:ext cx="3442522" cy="81550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Hashing</a:t>
            </a:r>
            <a:endParaRPr lang="en-IN" sz="3200" b="1" dirty="0">
              <a:solidFill>
                <a:srgbClr val="00206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029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52FD36A4-F39A-4F81-86BF-A9A0BC6C7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Static Hashing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38D9A33-26FC-4A62-AD5F-F72CC746C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8" y="1191566"/>
            <a:ext cx="7362409" cy="413861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bucket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unit of storage containing one or more entries </a:t>
            </a:r>
            <a:r>
              <a:rPr lang="en-US" altLang="en-US" dirty="0"/>
              <a:t>(a bucket is typically a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disk block</a:t>
            </a:r>
            <a:r>
              <a:rPr lang="en-US" altLang="en-US" dirty="0"/>
              <a:t>). </a:t>
            </a:r>
          </a:p>
          <a:p>
            <a:pPr lvl="1"/>
            <a:r>
              <a:rPr lang="en-US" altLang="en-US" dirty="0"/>
              <a:t>we obtain the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bucke</a:t>
            </a:r>
            <a:r>
              <a:rPr lang="en-US" altLang="en-US" dirty="0"/>
              <a:t>t of an entry from its search-key value using a </a:t>
            </a:r>
            <a:r>
              <a:rPr lang="en-US" altLang="en-US" b="1" dirty="0">
                <a:solidFill>
                  <a:srgbClr val="002060"/>
                </a:solidFill>
              </a:rPr>
              <a:t>hash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function</a:t>
            </a:r>
            <a:endParaRPr lang="en-US" altLang="en-US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</a:t>
            </a:r>
            <a:r>
              <a:rPr lang="en-US" altLang="en-US" dirty="0"/>
              <a:t> is a function from the set of all search-key values </a:t>
            </a: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altLang="en-US" dirty="0"/>
              <a:t> to the set of all bucket addresses </a:t>
            </a: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US" altLang="en-US" i="1" dirty="0"/>
              <a:t>.</a:t>
            </a:r>
          </a:p>
          <a:p>
            <a:r>
              <a:rPr lang="en-US" altLang="en-US" dirty="0"/>
              <a:t>Hash function is used to locate entries for access, insertion as well as deletion.</a:t>
            </a:r>
          </a:p>
          <a:p>
            <a:r>
              <a:rPr lang="en-US" altLang="en-US" dirty="0"/>
              <a:t>Entries with different search-key values may be mapped to the same bucket; </a:t>
            </a:r>
            <a:r>
              <a:rPr lang="en-US" altLang="en-US" dirty="0">
                <a:solidFill>
                  <a:srgbClr val="FF0000"/>
                </a:solidFill>
              </a:rPr>
              <a:t>thus entire bucket has to be searched sequentially to locate an entry. 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index</a:t>
            </a:r>
            <a:r>
              <a:rPr lang="en-US" altLang="en-US" dirty="0"/>
              <a:t>, buckets store entries with pointers to records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file-organization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buckets store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records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Technique for building indices in main memory.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Used to organize records in file – rare</a:t>
            </a:r>
          </a:p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In-memory hashing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disk-based hashing</a:t>
            </a:r>
          </a:p>
          <a:p>
            <a:endParaRPr lang="en-US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3AD0B2A-DE7E-4668-8B90-73CB29F774C1}"/>
                  </a:ext>
                </a:extLst>
              </p14:cNvPr>
              <p14:cNvContentPartPr/>
              <p14:nvPr/>
            </p14:nvContentPartPr>
            <p14:xfrm>
              <a:off x="8046512" y="1895627"/>
              <a:ext cx="18360" cy="4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3AD0B2A-DE7E-4668-8B90-73CB29F77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7512" y="1886627"/>
                <a:ext cx="36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DD36317-52F3-4662-882B-E8C7C15AC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9" t="18461" r="37436" b="20228"/>
          <a:stretch/>
        </p:blipFill>
        <p:spPr bwMode="auto">
          <a:xfrm>
            <a:off x="6671310" y="4808220"/>
            <a:ext cx="1973580" cy="204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54" name="Rectangle 2">
            <a:extLst>
              <a:ext uri="{FF2B5EF4-FFF2-40B4-BE49-F238E27FC236}">
                <a16:creationId xmlns:a16="http://schemas.microsoft.com/office/drawing/2014/main" id="{5F0006E8-93B2-44FD-A559-4D293CFFC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of Bucket Overflows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FF4ED6D-853E-43F6-A5A9-AD24BD361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639050" cy="5073650"/>
          </a:xfrm>
        </p:spPr>
        <p:txBody>
          <a:bodyPr/>
          <a:lstStyle/>
          <a:p>
            <a:r>
              <a:rPr lang="en-US" altLang="en-US" dirty="0"/>
              <a:t>Bucket overflow can occur because of </a:t>
            </a:r>
          </a:p>
          <a:p>
            <a:pPr lvl="1"/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Insufficient buckets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Skew</a:t>
            </a:r>
            <a:r>
              <a:rPr lang="en-US" altLang="en-US" dirty="0"/>
              <a:t> in distribution of records.  This can occur due to two reasons:</a:t>
            </a:r>
          </a:p>
          <a:p>
            <a:pPr lvl="2"/>
            <a:r>
              <a:rPr lang="en-US" altLang="en-US" dirty="0"/>
              <a:t>multiple records have same search-key value</a:t>
            </a:r>
          </a:p>
          <a:p>
            <a:pPr lvl="2"/>
            <a:r>
              <a:rPr lang="en-US" altLang="en-US" dirty="0"/>
              <a:t>chosen hash function produces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non-uniform distribution</a:t>
            </a:r>
            <a:r>
              <a:rPr lang="en-US" altLang="en-US" dirty="0"/>
              <a:t> of key values</a:t>
            </a:r>
          </a:p>
          <a:p>
            <a:r>
              <a:rPr lang="en-US" altLang="en-US" dirty="0"/>
              <a:t>Although the probability of bucket overflow can be reduced, it cannot be eliminated; it is handled by using </a:t>
            </a:r>
            <a:r>
              <a:rPr lang="en-US" altLang="en-US" b="1" i="1" dirty="0">
                <a:solidFill>
                  <a:srgbClr val="002060"/>
                </a:solidFill>
              </a:rPr>
              <a:t>overflow buckets</a:t>
            </a:r>
            <a:r>
              <a:rPr lang="en-US" altLang="en-US" i="1" dirty="0"/>
              <a:t>.</a:t>
            </a: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B96F36-0F6D-4178-9E47-AB33C9AAABA3}"/>
                  </a:ext>
                </a:extLst>
              </p14:cNvPr>
              <p14:cNvContentPartPr/>
              <p14:nvPr/>
            </p14:nvContentPartPr>
            <p14:xfrm>
              <a:off x="4855472" y="4693187"/>
              <a:ext cx="163440" cy="8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B96F36-0F6D-4178-9E47-AB33C9AAAB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6472" y="4684547"/>
                <a:ext cx="181080" cy="104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6">
            <a:extLst>
              <a:ext uri="{FF2B5EF4-FFF2-40B4-BE49-F238E27FC236}">
                <a16:creationId xmlns:a16="http://schemas.microsoft.com/office/drawing/2014/main" id="{A3C4AC34-E98D-4F71-B21F-ED22D0C7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36" y="4066858"/>
            <a:ext cx="3351516" cy="239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279E72F7-D3A3-4E47-9DCA-7CDF97CE4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0413" y="0"/>
            <a:ext cx="8077200" cy="796926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of Bucket Overflows (Cont.)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2707851-F199-458F-9740-4660D004E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0413" y="1135063"/>
            <a:ext cx="7796212" cy="48768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Overflow chaining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overflow buckets of a given bucket are chained together in 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linked list.</a:t>
            </a:r>
          </a:p>
          <a:p>
            <a:r>
              <a:rPr lang="en-US" altLang="en-US" dirty="0"/>
              <a:t>Above scheme is called </a:t>
            </a:r>
            <a:r>
              <a:rPr lang="en-US" altLang="en-US" b="1" dirty="0">
                <a:solidFill>
                  <a:srgbClr val="002060"/>
                </a:solidFill>
              </a:rPr>
              <a:t>closed addressing (</a:t>
            </a:r>
            <a:r>
              <a:rPr lang="en-US" altLang="en-US" dirty="0">
                <a:solidFill>
                  <a:srgbClr val="000000"/>
                </a:solidFill>
              </a:rPr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r>
              <a:rPr lang="en-US" altLang="en-US" b="1" dirty="0"/>
              <a:t>or </a:t>
            </a: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depending on the book you use</a:t>
            </a:r>
            <a:r>
              <a:rPr lang="en-US" altLang="en-US" b="1" dirty="0">
                <a:solidFill>
                  <a:srgbClr val="002060"/>
                </a:solidFill>
              </a:rPr>
              <a:t>)</a:t>
            </a:r>
            <a:r>
              <a:rPr lang="en-US" altLang="en-US" dirty="0"/>
              <a:t>  </a:t>
            </a:r>
          </a:p>
          <a:p>
            <a:pPr lvl="1"/>
            <a:r>
              <a:rPr lang="en-US" altLang="en-US" dirty="0"/>
              <a:t>An alternative,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addressing 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>(</a:t>
            </a:r>
            <a:r>
              <a:rPr lang="en-US" altLang="en-US" dirty="0"/>
              <a:t>also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br>
              <a:rPr lang="en-US" altLang="en-US" b="1" dirty="0">
                <a:solidFill>
                  <a:srgbClr val="0000FF"/>
                </a:solidFill>
              </a:rPr>
            </a:br>
            <a:r>
              <a:rPr lang="en-US" altLang="en-US" dirty="0"/>
              <a:t>depending on the                                                                                    book you use) </a:t>
            </a:r>
            <a:r>
              <a:rPr lang="en-US" altLang="en-US" dirty="0">
                <a:solidFill>
                  <a:srgbClr val="FF0000"/>
                </a:solidFill>
              </a:rPr>
              <a:t>which                                                                           does not use over-                                                                                     flow buckets, is not                                                                         suitable for database                                                                               applications.</a:t>
            </a:r>
          </a:p>
          <a:p>
            <a:endParaRPr lang="en-US" altLang="en-US" dirty="0"/>
          </a:p>
        </p:txBody>
      </p:sp>
      <p:pic>
        <p:nvPicPr>
          <p:cNvPr id="112644" name="Picture 6">
            <a:extLst>
              <a:ext uri="{FF2B5EF4-FFF2-40B4-BE49-F238E27FC236}">
                <a16:creationId xmlns:a16="http://schemas.microsoft.com/office/drawing/2014/main" id="{15758074-D6CE-40EA-AEF2-7A68D90B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63" y="2528881"/>
            <a:ext cx="4581444" cy="327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10" name="Rectangle 2">
            <a:extLst>
              <a:ext uri="{FF2B5EF4-FFF2-40B4-BE49-F238E27FC236}">
                <a16:creationId xmlns:a16="http://schemas.microsoft.com/office/drawing/2014/main" id="{DC539456-4AB4-4449-BD6E-4A05722E7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588" y="367407"/>
            <a:ext cx="8358187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Hash File Organization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D31F5434-B6D2-4FB9-8B66-9D64F5F9F0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1593" y="1871651"/>
            <a:ext cx="7466012" cy="2700343"/>
          </a:xfrm>
        </p:spPr>
        <p:txBody>
          <a:bodyPr/>
          <a:lstStyle/>
          <a:p>
            <a:r>
              <a:rPr lang="en-US" altLang="en-US" dirty="0"/>
              <a:t>There are 10 buckets,</a:t>
            </a:r>
          </a:p>
          <a:p>
            <a:r>
              <a:rPr lang="en-US" altLang="en-US" dirty="0"/>
              <a:t>The binary representation of the </a:t>
            </a:r>
            <a:r>
              <a:rPr lang="en-US" altLang="en-US" i="1" dirty="0"/>
              <a:t>I </a:t>
            </a:r>
            <a:r>
              <a:rPr lang="en-US" altLang="en-US" baseline="30000" dirty="0" err="1"/>
              <a:t>th</a:t>
            </a:r>
            <a:r>
              <a:rPr lang="en-US" altLang="en-US" dirty="0"/>
              <a:t> character is assumed to be the integer </a:t>
            </a:r>
            <a:r>
              <a:rPr lang="en-US" altLang="en-US" i="1" dirty="0"/>
              <a:t>i.</a:t>
            </a:r>
            <a:endParaRPr lang="en-US" altLang="en-US" dirty="0"/>
          </a:p>
          <a:p>
            <a:r>
              <a:rPr lang="en-US" altLang="en-US" dirty="0"/>
              <a:t>The hash function returns the sum of the binary representations of the characters modulo 10</a:t>
            </a:r>
          </a:p>
          <a:p>
            <a:pPr lvl="1"/>
            <a:r>
              <a:rPr lang="en-US" altLang="en-US" dirty="0"/>
              <a:t>E.g. h(Music) = 1        h(History) = 2   </a:t>
            </a:r>
            <a:br>
              <a:rPr lang="en-US" altLang="en-US" dirty="0"/>
            </a:br>
            <a:r>
              <a:rPr lang="en-US" altLang="en-US" dirty="0"/>
              <a:t>        h(Physics) =  3   h(Elec. Eng.) = 3</a:t>
            </a: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A54A1832-9303-4EA8-9F3B-4B4B751F9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954446"/>
            <a:ext cx="632096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br>
              <a:rPr kumimoji="0" lang="en-US" altLang="en-US" sz="1700" dirty="0"/>
            </a:br>
            <a:r>
              <a:rPr kumimoji="0" lang="en-US" altLang="en-US" sz="1700" dirty="0"/>
              <a:t>Hash file organization of </a:t>
            </a:r>
            <a:r>
              <a:rPr kumimoji="0" lang="en-US" altLang="en-US" sz="1700" i="1" dirty="0"/>
              <a:t>instructor</a:t>
            </a:r>
            <a:r>
              <a:rPr kumimoji="0" lang="en-US" altLang="en-US" sz="1700" dirty="0"/>
              <a:t> file, using </a:t>
            </a:r>
            <a:r>
              <a:rPr kumimoji="0" lang="en-US" altLang="en-US" sz="1700" i="1" dirty="0"/>
              <a:t>dept_name </a:t>
            </a:r>
            <a:r>
              <a:rPr kumimoji="0" lang="en-US" altLang="en-US" sz="1700" dirty="0"/>
              <a:t>as key</a:t>
            </a:r>
            <a:br>
              <a:rPr kumimoji="0" lang="en-US" altLang="en-US" sz="1700" dirty="0"/>
            </a:br>
            <a:r>
              <a:rPr kumimoji="0" lang="en-US" altLang="en-US" sz="1700" dirty="0"/>
              <a:t> (See figure in next slide.)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F585F-EE3F-789D-94A6-548C2B41E19C}"/>
              </a:ext>
            </a:extLst>
          </p:cNvPr>
          <p:cNvSpPr txBox="1"/>
          <p:nvPr/>
        </p:nvSpPr>
        <p:spPr>
          <a:xfrm>
            <a:off x="1639824" y="461203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ASCI values of characters in dept.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eg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 : a=65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6D74-BBEE-4A2E-B3BA-6894B3F7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</a:t>
            </a: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Hash File Organization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6CC54-4393-4045-A04A-37C45CFAF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2" y="2142700"/>
            <a:ext cx="7885475" cy="5263469"/>
          </a:xfrm>
        </p:spPr>
        <p:txBody>
          <a:bodyPr/>
          <a:lstStyle/>
          <a:p>
            <a:r>
              <a:rPr lang="en-US" altLang="en-US" dirty="0"/>
              <a:t>There are 10 buckets,</a:t>
            </a:r>
          </a:p>
          <a:p>
            <a:r>
              <a:rPr lang="en-US" altLang="en-US" dirty="0"/>
              <a:t>The binary representation of the </a:t>
            </a:r>
            <a:r>
              <a:rPr lang="en-US" altLang="en-US" i="1" dirty="0"/>
              <a:t>I </a:t>
            </a:r>
            <a:r>
              <a:rPr lang="en-US" altLang="en-US" baseline="30000" dirty="0" err="1"/>
              <a:t>th</a:t>
            </a:r>
            <a:r>
              <a:rPr lang="en-US" altLang="en-US" dirty="0"/>
              <a:t> character is assumed to be the integer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r>
              <a:rPr lang="en-US" altLang="en-US" dirty="0"/>
              <a:t>The hash function returns the sum of the binary representations of the characters modulo 10</a:t>
            </a:r>
          </a:p>
          <a:p>
            <a:pPr lvl="1"/>
            <a:r>
              <a:rPr lang="en-US" altLang="en-US" dirty="0"/>
              <a:t>E.g. h(Music) = 1        h(History) = 2   </a:t>
            </a:r>
            <a:br>
              <a:rPr lang="en-US" altLang="en-US" dirty="0"/>
            </a:br>
            <a:r>
              <a:rPr lang="en-US" altLang="en-US" dirty="0"/>
              <a:t>        h(Physics) =  3   h(Elec. Eng.) = 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74119-A74A-4CBB-9DC5-2159D12F3D42}"/>
              </a:ext>
            </a:extLst>
          </p:cNvPr>
          <p:cNvSpPr txBox="1"/>
          <p:nvPr/>
        </p:nvSpPr>
        <p:spPr>
          <a:xfrm>
            <a:off x="768350" y="1142500"/>
            <a:ext cx="61289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600" dirty="0"/>
              <a:t>Hash file organization of </a:t>
            </a:r>
            <a:r>
              <a:rPr kumimoji="0" lang="en-US" altLang="en-US" sz="1600" i="1" dirty="0"/>
              <a:t>instructor</a:t>
            </a:r>
            <a:r>
              <a:rPr kumimoji="0" lang="en-US" altLang="en-US" sz="1600" dirty="0"/>
              <a:t> file, using </a:t>
            </a:r>
            <a:r>
              <a:rPr kumimoji="0" lang="en-US" altLang="en-US" sz="1600" i="1" dirty="0" err="1"/>
              <a:t>dept_name</a:t>
            </a:r>
            <a:r>
              <a:rPr kumimoji="0" lang="en-US" altLang="en-US" sz="1600" i="1" dirty="0"/>
              <a:t> </a:t>
            </a:r>
            <a:r>
              <a:rPr kumimoji="0" lang="en-US" altLang="en-US" sz="1600" dirty="0"/>
              <a:t>as key</a:t>
            </a:r>
            <a:br>
              <a:rPr kumimoji="0" lang="en-US" altLang="en-US" sz="1600" dirty="0"/>
            </a:br>
            <a:r>
              <a:rPr kumimoji="0" lang="en-US" altLang="en-US" sz="1600" dirty="0"/>
              <a:t> (See figure in next slide.)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727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8A3B5075-8130-4281-882A-D976C067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Hash File Organization </a:t>
            </a: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4BAE5A9F-1290-412E-968C-F49355AF3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831" y="1112820"/>
            <a:ext cx="696843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Hash file organization of </a:t>
            </a:r>
            <a:r>
              <a:rPr kumimoji="0" lang="en-US" altLang="en-US" sz="1700" i="1" dirty="0"/>
              <a:t>instructor</a:t>
            </a:r>
            <a:r>
              <a:rPr kumimoji="0" lang="en-US" altLang="en-US" sz="1700" dirty="0"/>
              <a:t> file, using </a:t>
            </a:r>
            <a:r>
              <a:rPr kumimoji="0" lang="en-US" altLang="en-US" sz="1700" i="1" dirty="0"/>
              <a:t>dept_name </a:t>
            </a:r>
            <a:r>
              <a:rPr kumimoji="0" lang="en-US" altLang="en-US" sz="1700" dirty="0"/>
              <a:t>as key.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:a16="http://schemas.microsoft.com/office/drawing/2014/main" id="{3298B221-151A-44EB-AECB-B6F7763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692081"/>
            <a:ext cx="5627687" cy="444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9EB85E01-AB48-4CA9-A569-E29B02BAC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Deficiencies of Static Hashing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141BECF-8644-459C-B0A2-A3A738C22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135063"/>
            <a:ext cx="7542551" cy="4343400"/>
          </a:xfrm>
        </p:spPr>
        <p:txBody>
          <a:bodyPr/>
          <a:lstStyle/>
          <a:p>
            <a:r>
              <a:rPr lang="en-US" altLang="en-US" dirty="0"/>
              <a:t>In static hashing, function </a:t>
            </a:r>
            <a:r>
              <a:rPr lang="en-US" altLang="en-US" i="1" dirty="0"/>
              <a:t>h</a:t>
            </a:r>
            <a:r>
              <a:rPr lang="en-US" altLang="en-US" dirty="0"/>
              <a:t> maps search-key values to a </a:t>
            </a:r>
            <a:r>
              <a:rPr lang="en-US" altLang="en-US" b="1" dirty="0">
                <a:solidFill>
                  <a:srgbClr val="FF0000"/>
                </a:solidFill>
              </a:rPr>
              <a:t>fixed set of </a:t>
            </a:r>
            <a:r>
              <a:rPr lang="en-US" altLang="en-US" b="1" i="1" dirty="0">
                <a:solidFill>
                  <a:srgbClr val="FF0000"/>
                </a:solidFill>
              </a:rPr>
              <a:t>B</a:t>
            </a:r>
            <a:r>
              <a:rPr lang="en-US" altLang="en-US" b="1" dirty="0">
                <a:solidFill>
                  <a:srgbClr val="FF0000"/>
                </a:solidFill>
              </a:rPr>
              <a:t> of bucket addresses.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Databases grow or shrink with time. </a:t>
            </a:r>
          </a:p>
          <a:p>
            <a:pPr lvl="1"/>
            <a:r>
              <a:rPr lang="en-US" altLang="en-US" dirty="0"/>
              <a:t>If initial number of buckets is too small, and file grows,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performance will degrade due to too much overflows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If space is allocated for anticipated growth, a significant amount of space will be wasted initially (and buckets will be </a:t>
            </a:r>
            <a:r>
              <a:rPr lang="en-US" altLang="en-US" dirty="0" err="1"/>
              <a:t>underfull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If database shrinks, again space will be wasted.</a:t>
            </a:r>
          </a:p>
          <a:p>
            <a:r>
              <a:rPr lang="en-US" altLang="en-US" dirty="0"/>
              <a:t>One solution: periodic re-organization of the file with a new hash function</a:t>
            </a:r>
          </a:p>
          <a:p>
            <a:pPr lvl="1"/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Expensive</a:t>
            </a:r>
            <a:r>
              <a:rPr lang="en-US" altLang="en-US" dirty="0"/>
              <a:t>, disrupts normal operations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Better solution: allow the number of buckets to be modified dynamically.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7B1E-F09F-433B-9DE8-24CFCBDA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7C8A-9400-49E5-B6F4-9A1FD5044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67662"/>
            <a:ext cx="7652551" cy="5263469"/>
          </a:xfrm>
        </p:spPr>
        <p:txBody>
          <a:bodyPr/>
          <a:lstStyle/>
          <a:p>
            <a:r>
              <a:rPr lang="en-IN" dirty="0"/>
              <a:t>Example</a:t>
            </a:r>
            <a:br>
              <a:rPr lang="en-IN" b="1" dirty="0"/>
            </a:br>
            <a:r>
              <a:rPr lang="en-IN" b="1" dirty="0"/>
              <a:t>  </a:t>
            </a:r>
            <a:r>
              <a:rPr lang="en-IN" b="1" dirty="0">
                <a:solidFill>
                  <a:srgbClr val="002060"/>
                </a:solidFill>
              </a:rPr>
              <a:t>create index</a:t>
            </a:r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i="1" dirty="0" err="1"/>
              <a:t>takes_pk</a:t>
            </a:r>
            <a:r>
              <a:rPr lang="en-IN" dirty="0"/>
              <a:t> </a:t>
            </a:r>
            <a:r>
              <a:rPr lang="en-IN" b="1" dirty="0">
                <a:solidFill>
                  <a:srgbClr val="002060"/>
                </a:solidFill>
              </a:rPr>
              <a:t>on</a:t>
            </a:r>
            <a:r>
              <a:rPr lang="en-IN" dirty="0"/>
              <a:t> </a:t>
            </a:r>
            <a:r>
              <a:rPr lang="en-IN" i="1" dirty="0"/>
              <a:t>takes</a:t>
            </a:r>
            <a:r>
              <a:rPr lang="en-IN" dirty="0"/>
              <a:t> (</a:t>
            </a:r>
            <a:r>
              <a:rPr lang="en-IN" i="1" dirty="0" err="1"/>
              <a:t>ID,course_ID</a:t>
            </a:r>
            <a:r>
              <a:rPr lang="en-IN" i="1" dirty="0"/>
              <a:t>, year, semester, section</a:t>
            </a:r>
            <a:r>
              <a:rPr lang="en-IN" dirty="0"/>
              <a:t>)</a:t>
            </a:r>
            <a:br>
              <a:rPr lang="en-IN" dirty="0"/>
            </a:br>
            <a:r>
              <a:rPr lang="en-US" dirty="0"/>
              <a:t>  </a:t>
            </a:r>
            <a:r>
              <a:rPr lang="en-US" altLang="en-US" b="1" dirty="0">
                <a:solidFill>
                  <a:srgbClr val="002060"/>
                </a:solidFill>
              </a:rPr>
              <a:t>drop index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  <a:r>
              <a:rPr lang="en-US" altLang="en-US" i="1" dirty="0" err="1"/>
              <a:t>takes_pk</a:t>
            </a: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Most database systems allow specification of type of index, and clustering.</a:t>
            </a:r>
            <a:endParaRPr lang="en-IN" dirty="0"/>
          </a:p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Indices on primary key </a:t>
            </a:r>
            <a:r>
              <a:rPr lang="en-IN" dirty="0"/>
              <a:t>created automatically by all databases</a:t>
            </a:r>
          </a:p>
          <a:p>
            <a:pPr lvl="1"/>
            <a:r>
              <a:rPr lang="en-IN" dirty="0"/>
              <a:t>Why?</a:t>
            </a:r>
          </a:p>
          <a:p>
            <a:r>
              <a:rPr lang="en-IN" dirty="0"/>
              <a:t>Some database also create indices on foreign key attributes</a:t>
            </a:r>
          </a:p>
          <a:p>
            <a:pPr lvl="1"/>
            <a:r>
              <a:rPr lang="en-IN" dirty="0"/>
              <a:t>Why might such an index be useful for this query:</a:t>
            </a:r>
          </a:p>
          <a:p>
            <a:pPr lvl="2"/>
            <a:r>
              <a:rPr lang="en-IN" i="1" dirty="0"/>
              <a:t>takes </a:t>
            </a:r>
            <a:r>
              <a:rPr lang="en-IN" dirty="0"/>
              <a:t>⨝ </a:t>
            </a:r>
            <a:r>
              <a:rPr lang="el-GR" dirty="0"/>
              <a:t>σ</a:t>
            </a:r>
            <a:r>
              <a:rPr lang="en-IN" i="1" baseline="-25000" dirty="0"/>
              <a:t>name='Shankar'</a:t>
            </a:r>
            <a:r>
              <a:rPr lang="en-IN" i="1" dirty="0"/>
              <a:t> </a:t>
            </a:r>
            <a:r>
              <a:rPr lang="en-IN" dirty="0"/>
              <a:t>(</a:t>
            </a:r>
            <a:r>
              <a:rPr lang="en-IN" i="1" dirty="0"/>
              <a:t>student</a:t>
            </a:r>
            <a:r>
              <a:rPr lang="en-IN" dirty="0"/>
              <a:t>)</a:t>
            </a:r>
          </a:p>
          <a:p>
            <a:r>
              <a:rPr lang="en-IN" dirty="0"/>
              <a:t>Indices can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greatly speed up lookups</a:t>
            </a:r>
            <a:r>
              <a:rPr lang="en-IN" dirty="0"/>
              <a:t>, but impose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cost on updates</a:t>
            </a:r>
          </a:p>
          <a:p>
            <a:pPr lvl="1"/>
            <a:r>
              <a:rPr lang="en-IN" dirty="0"/>
              <a:t>Index tuning assistants/wizards supported on several databases to help choose indices, based on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query and update workload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238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3379" y="1067662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Create an index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index</a:t>
            </a:r>
            <a:r>
              <a:rPr lang="en-US" altLang="en-US" dirty="0"/>
              <a:t> &lt;index-name&gt; </a:t>
            </a:r>
            <a:r>
              <a:rPr lang="en-US" altLang="en-US" b="1" dirty="0"/>
              <a:t>on</a:t>
            </a:r>
            <a:r>
              <a:rPr lang="en-US" altLang="en-US" dirty="0"/>
              <a:t> &lt;relation-name&gt;</a:t>
            </a:r>
            <a:br>
              <a:rPr lang="en-US" altLang="en-US" dirty="0"/>
            </a:br>
            <a:r>
              <a:rPr lang="en-US" altLang="en-US" dirty="0"/>
              <a:t>			(&lt;attribute-list&gt;)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E.g.,:  </a:t>
            </a:r>
            <a:r>
              <a:rPr lang="en-US" altLang="en-US" b="1" dirty="0"/>
              <a:t>create index </a:t>
            </a:r>
            <a:r>
              <a:rPr lang="en-US" altLang="en-US" i="1" dirty="0"/>
              <a:t> b-index </a:t>
            </a:r>
            <a:r>
              <a:rPr lang="en-US" altLang="en-US" b="1" dirty="0"/>
              <a:t>on</a:t>
            </a:r>
            <a:r>
              <a:rPr lang="en-US" altLang="en-US" i="1" dirty="0"/>
              <a:t> branch(</a:t>
            </a:r>
            <a:r>
              <a:rPr lang="en-US" altLang="en-US" i="1" dirty="0" err="1"/>
              <a:t>branch_name</a:t>
            </a:r>
            <a:r>
              <a:rPr lang="en-US" altLang="en-US" i="1" dirty="0"/>
              <a:t>)</a:t>
            </a: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Use </a:t>
            </a:r>
            <a:r>
              <a:rPr lang="en-US" altLang="en-US" b="1" dirty="0"/>
              <a:t>create unique index</a:t>
            </a:r>
            <a:r>
              <a:rPr lang="en-US" altLang="en-US" dirty="0"/>
              <a:t> to indirectly specify and enforce the condition that the search key is a candidate key.</a:t>
            </a:r>
          </a:p>
          <a:p>
            <a:pPr lvl="1"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Not really required if SQL </a:t>
            </a:r>
            <a:r>
              <a:rPr lang="en-US" altLang="en-US" b="1" dirty="0"/>
              <a:t>unique</a:t>
            </a:r>
            <a:r>
              <a:rPr lang="en-US" altLang="en-US" dirty="0"/>
              <a:t> integrity constraint is supported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To drop an index 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drop index </a:t>
            </a:r>
            <a:r>
              <a:rPr lang="en-US" altLang="en-US" dirty="0"/>
              <a:t>&lt;index-name&gt;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Most database systems allow specification of type of index, and clustering.</a:t>
            </a:r>
          </a:p>
        </p:txBody>
      </p:sp>
    </p:spTree>
    <p:extLst>
      <p:ext uri="{BB962C8B-B14F-4D97-AF65-F5344CB8AC3E}">
        <p14:creationId xmlns:p14="http://schemas.microsoft.com/office/powerpoint/2010/main" val="382769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A0AC463D-5BF0-4013-9522-A5AD19E7A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72A41FD-6D01-4D50-86B9-6E628B8C7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966787"/>
          </a:xfrm>
        </p:spPr>
        <p:txBody>
          <a:bodyPr/>
          <a:lstStyle/>
          <a:p>
            <a:r>
              <a:rPr lang="en-US" altLang="en-US" dirty="0"/>
              <a:t>Dense index on </a:t>
            </a:r>
            <a:r>
              <a:rPr lang="en-US" altLang="en-US" i="1" dirty="0"/>
              <a:t>dept_name</a:t>
            </a:r>
            <a:r>
              <a:rPr lang="en-US" altLang="en-US" dirty="0"/>
              <a:t>, with </a:t>
            </a:r>
            <a:r>
              <a:rPr lang="en-US" altLang="en-US" i="1" dirty="0"/>
              <a:t>instructor </a:t>
            </a:r>
            <a:r>
              <a:rPr lang="en-US" altLang="en-US" dirty="0"/>
              <a:t>file sorted on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i="1" dirty="0"/>
              <a:t>dense-clustering index</a:t>
            </a:r>
            <a:endParaRPr lang="en-US" altLang="en-US" b="1" dirty="0"/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6206C307-EB8B-44EE-BC03-F42F67E2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7" y="1672167"/>
            <a:ext cx="7081838" cy="294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3AF92A-DEDA-4B4F-99F0-E46794F2D35A}"/>
              </a:ext>
            </a:extLst>
          </p:cNvPr>
          <p:cNvGrpSpPr/>
          <p:nvPr/>
        </p:nvGrpSpPr>
        <p:grpSpPr>
          <a:xfrm>
            <a:off x="3818865" y="4941345"/>
            <a:ext cx="316440" cy="304560"/>
            <a:chOff x="3818865" y="4941345"/>
            <a:chExt cx="3164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5CAB88-438B-4FA3-80BE-390F668EE9EB}"/>
                    </a:ext>
                  </a:extLst>
                </p14:cNvPr>
                <p14:cNvContentPartPr/>
                <p14:nvPr/>
              </p14:nvContentPartPr>
              <p14:xfrm>
                <a:off x="3863505" y="4941345"/>
                <a:ext cx="140760" cy="282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5CAB88-438B-4FA3-80BE-390F668EE9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4865" y="4932705"/>
                  <a:ext cx="158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D5D5F1-3BB7-4774-9AD3-8D55B8E1A008}"/>
                    </a:ext>
                  </a:extLst>
                </p14:cNvPr>
                <p14:cNvContentPartPr/>
                <p14:nvPr/>
              </p14:nvContentPartPr>
              <p14:xfrm>
                <a:off x="3818865" y="4999305"/>
                <a:ext cx="217800" cy="10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D5D5F1-3BB7-4774-9AD3-8D55B8E1A0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9865" y="4990305"/>
                  <a:ext cx="235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A95518-20CB-400B-8E08-4E15A73B5B64}"/>
                    </a:ext>
                  </a:extLst>
                </p14:cNvPr>
                <p14:cNvContentPartPr/>
                <p14:nvPr/>
              </p14:nvContentPartPr>
              <p14:xfrm>
                <a:off x="4021545" y="5174625"/>
                <a:ext cx="113760" cy="71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A95518-20CB-400B-8E08-4E15A73B5B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12545" y="5165985"/>
                  <a:ext cx="1314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9D5C6D-0574-4D47-BA42-67EB4B4D4C6A}"/>
              </a:ext>
            </a:extLst>
          </p:cNvPr>
          <p:cNvGrpSpPr/>
          <p:nvPr/>
        </p:nvGrpSpPr>
        <p:grpSpPr>
          <a:xfrm>
            <a:off x="6545505" y="1554825"/>
            <a:ext cx="133920" cy="142200"/>
            <a:chOff x="6545505" y="1554825"/>
            <a:chExt cx="13392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AF2698-3274-419C-862F-16082F892890}"/>
                    </a:ext>
                  </a:extLst>
                </p14:cNvPr>
                <p14:cNvContentPartPr/>
                <p14:nvPr/>
              </p14:nvContentPartPr>
              <p14:xfrm>
                <a:off x="6654945" y="1658145"/>
                <a:ext cx="23400" cy="2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AF2698-3274-419C-862F-16082F8928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6305" y="1649505"/>
                  <a:ext cx="41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BAC7FC-9D23-44E6-B0A1-5016CB53AA59}"/>
                    </a:ext>
                  </a:extLst>
                </p14:cNvPr>
                <p14:cNvContentPartPr/>
                <p14:nvPr/>
              </p14:nvContentPartPr>
              <p14:xfrm>
                <a:off x="6622185" y="1611345"/>
                <a:ext cx="57240" cy="1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BAC7FC-9D23-44E6-B0A1-5016CB53AA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13185" y="1602705"/>
                  <a:ext cx="74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8C730E-60A4-4B6F-8D25-528BE30FA624}"/>
                    </a:ext>
                  </a:extLst>
                </p14:cNvPr>
                <p14:cNvContentPartPr/>
                <p14:nvPr/>
              </p14:nvContentPartPr>
              <p14:xfrm>
                <a:off x="6545505" y="1554825"/>
                <a:ext cx="45000" cy="3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8C730E-60A4-4B6F-8D25-528BE30FA6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36865" y="1545825"/>
                  <a:ext cx="62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F537D8-DB95-4ECB-8292-86EFEC753934}"/>
                    </a:ext>
                  </a:extLst>
                </p14:cNvPr>
                <p14:cNvContentPartPr/>
                <p14:nvPr/>
              </p14:nvContentPartPr>
              <p14:xfrm>
                <a:off x="6588705" y="1586505"/>
                <a:ext cx="26280" cy="11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F537D8-DB95-4ECB-8292-86EFEC7539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79705" y="1577865"/>
                  <a:ext cx="43920" cy="12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69F0-E989-4F4E-9740-0E12922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576" y="2796646"/>
            <a:ext cx="5928553" cy="815505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Spatial and Temporal Indices</a:t>
            </a:r>
          </a:p>
          <a:p>
            <a:pPr marL="0" indent="0">
              <a:buNone/>
            </a:pPr>
            <a:endParaRPr lang="en-IN" sz="3200" b="1" dirty="0">
              <a:solidFill>
                <a:srgbClr val="00206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79FEB-BE02-42AB-A2FE-97B5B5D1CB6B}"/>
              </a:ext>
            </a:extLst>
          </p:cNvPr>
          <p:cNvSpPr txBox="1"/>
          <p:nvPr/>
        </p:nvSpPr>
        <p:spPr>
          <a:xfrm>
            <a:off x="866273" y="3801979"/>
            <a:ext cx="7206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-Techniques for indexing special data</a:t>
            </a:r>
          </a:p>
          <a:p>
            <a:r>
              <a:rPr lang="en-US" sz="2000" dirty="0"/>
              <a:t>-point or a region in two or higher </a:t>
            </a:r>
            <a:r>
              <a:rPr lang="en-US" sz="2000" dirty="0" err="1"/>
              <a:t>diamentional</a:t>
            </a:r>
            <a:r>
              <a:rPr lang="en-US" sz="2000" dirty="0"/>
              <a:t> space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CF255F-0779-40B3-93B1-C49D374A3C4B}"/>
              </a:ext>
            </a:extLst>
          </p:cNvPr>
          <p:cNvGrpSpPr/>
          <p:nvPr/>
        </p:nvGrpSpPr>
        <p:grpSpPr>
          <a:xfrm>
            <a:off x="6640051" y="3856434"/>
            <a:ext cx="2383200" cy="1539360"/>
            <a:chOff x="6640051" y="3856434"/>
            <a:chExt cx="2383200" cy="15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34A050-A257-43A4-B884-92BBD6873DB9}"/>
                    </a:ext>
                  </a:extLst>
                </p14:cNvPr>
                <p14:cNvContentPartPr/>
                <p14:nvPr/>
              </p14:nvContentPartPr>
              <p14:xfrm>
                <a:off x="6640051" y="5298594"/>
                <a:ext cx="91080" cy="9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34A050-A257-43A4-B884-92BBD6873D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31051" y="5289594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685D59-2EAF-4DAF-B063-F142219FBABA}"/>
                    </a:ext>
                  </a:extLst>
                </p14:cNvPr>
                <p14:cNvContentPartPr/>
                <p14:nvPr/>
              </p14:nvContentPartPr>
              <p14:xfrm>
                <a:off x="6885211" y="5091594"/>
                <a:ext cx="120960" cy="22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685D59-2EAF-4DAF-B063-F142219FBA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76211" y="5082954"/>
                  <a:ext cx="138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FA494A-B920-44CC-8CA3-9C51771770BE}"/>
                    </a:ext>
                  </a:extLst>
                </p14:cNvPr>
                <p14:cNvContentPartPr/>
                <p14:nvPr/>
              </p14:nvContentPartPr>
              <p14:xfrm>
                <a:off x="7091491" y="5070714"/>
                <a:ext cx="196920" cy="250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FA494A-B920-44CC-8CA3-9C51771770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82491" y="5061714"/>
                  <a:ext cx="214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5866D1-4C2E-45EF-92FC-3EC6A4AE751E}"/>
                    </a:ext>
                  </a:extLst>
                </p14:cNvPr>
                <p14:cNvContentPartPr/>
                <p14:nvPr/>
              </p14:nvContentPartPr>
              <p14:xfrm>
                <a:off x="7417651" y="4927794"/>
                <a:ext cx="15120" cy="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5866D1-4C2E-45EF-92FC-3EC6A4AE75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09011" y="4919154"/>
                  <a:ext cx="32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A18460-3594-42DD-808C-5DC573BC54C8}"/>
                    </a:ext>
                  </a:extLst>
                </p14:cNvPr>
                <p14:cNvContentPartPr/>
                <p14:nvPr/>
              </p14:nvContentPartPr>
              <p14:xfrm>
                <a:off x="7306771" y="4960194"/>
                <a:ext cx="195480" cy="239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A18460-3594-42DD-808C-5DC573BC54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97771" y="4951194"/>
                  <a:ext cx="213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1404FD-9A54-4418-B6F4-4673C10412F2}"/>
                    </a:ext>
                  </a:extLst>
                </p14:cNvPr>
                <p14:cNvContentPartPr/>
                <p14:nvPr/>
              </p14:nvContentPartPr>
              <p14:xfrm>
                <a:off x="7504411" y="4766514"/>
                <a:ext cx="142920" cy="32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1404FD-9A54-4418-B6F4-4673C10412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95411" y="4757514"/>
                  <a:ext cx="160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419875-0159-480C-AF96-AEB3CE25DC7A}"/>
                    </a:ext>
                  </a:extLst>
                </p14:cNvPr>
                <p14:cNvContentPartPr/>
                <p14:nvPr/>
              </p14:nvContentPartPr>
              <p14:xfrm>
                <a:off x="7511251" y="4767594"/>
                <a:ext cx="149760" cy="127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419875-0159-480C-AF96-AEB3CE25DC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02251" y="4758954"/>
                  <a:ext cx="167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DB67A8-DD0E-45D7-B84E-D5F544E13276}"/>
                    </a:ext>
                  </a:extLst>
                </p14:cNvPr>
                <p14:cNvContentPartPr/>
                <p14:nvPr/>
              </p14:nvContentPartPr>
              <p14:xfrm>
                <a:off x="7784491" y="4731234"/>
                <a:ext cx="178560" cy="13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DB67A8-DD0E-45D7-B84E-D5F544E132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75851" y="4722594"/>
                  <a:ext cx="196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A2AFEA-6113-4406-B214-3DC492108CC9}"/>
                    </a:ext>
                  </a:extLst>
                </p14:cNvPr>
                <p14:cNvContentPartPr/>
                <p14:nvPr/>
              </p14:nvContentPartPr>
              <p14:xfrm>
                <a:off x="8030371" y="4497594"/>
                <a:ext cx="21312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A2AFEA-6113-4406-B214-3DC492108C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21371" y="4488954"/>
                  <a:ext cx="230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E69E27-7915-4B2C-81BF-0A45AE9FD149}"/>
                    </a:ext>
                  </a:extLst>
                </p14:cNvPr>
                <p14:cNvContentPartPr/>
                <p14:nvPr/>
              </p14:nvContentPartPr>
              <p14:xfrm>
                <a:off x="8214331" y="4340634"/>
                <a:ext cx="203400" cy="15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E69E27-7915-4B2C-81BF-0A45AE9FD14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05691" y="4331634"/>
                  <a:ext cx="221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0A0E41-550D-433F-8B10-7FB9EE24C246}"/>
                    </a:ext>
                  </a:extLst>
                </p14:cNvPr>
                <p14:cNvContentPartPr/>
                <p14:nvPr/>
              </p14:nvContentPartPr>
              <p14:xfrm>
                <a:off x="8463091" y="4195914"/>
                <a:ext cx="190800" cy="17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0A0E41-550D-433F-8B10-7FB9EE24C2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54451" y="4186914"/>
                  <a:ext cx="20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74E1E3-8AEF-41B9-A129-F71A03BAC2A7}"/>
                    </a:ext>
                  </a:extLst>
                </p14:cNvPr>
                <p14:cNvContentPartPr/>
                <p14:nvPr/>
              </p14:nvContentPartPr>
              <p14:xfrm>
                <a:off x="8658931" y="4056954"/>
                <a:ext cx="18396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74E1E3-8AEF-41B9-A129-F71A03BAC2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49931" y="4048314"/>
                  <a:ext cx="20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AC9A78-0E95-4192-BA2B-B1C0F14621B6}"/>
                    </a:ext>
                  </a:extLst>
                </p14:cNvPr>
                <p14:cNvContentPartPr/>
                <p14:nvPr/>
              </p14:nvContentPartPr>
              <p14:xfrm>
                <a:off x="8823811" y="3856434"/>
                <a:ext cx="199440" cy="20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AC9A78-0E95-4192-BA2B-B1C0F14621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15171" y="3847794"/>
                  <a:ext cx="21708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78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FC67521-7F9B-4735-B715-B36E3C30D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Spatial Data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E7EFBCE8-0EDF-4A48-A1D2-2597E17CB2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1" y="1067662"/>
            <a:ext cx="7680236" cy="5263469"/>
          </a:xfrm>
        </p:spPr>
        <p:txBody>
          <a:bodyPr/>
          <a:lstStyle/>
          <a:p>
            <a:r>
              <a:rPr lang="en-US" altLang="en-US" dirty="0"/>
              <a:t>Databases can store data types such as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lines, polygons</a:t>
            </a:r>
            <a:r>
              <a:rPr lang="en-US" altLang="en-US" dirty="0"/>
              <a:t>, in addition to raster images </a:t>
            </a:r>
          </a:p>
          <a:p>
            <a:pPr lvl="1"/>
            <a:r>
              <a:rPr lang="en-US" altLang="en-US" dirty="0"/>
              <a:t>allows relational databases to store and retrieve spatial information</a:t>
            </a:r>
          </a:p>
          <a:p>
            <a:pPr lvl="1"/>
            <a:r>
              <a:rPr lang="en-US" altLang="en-US" dirty="0"/>
              <a:t>Queries can use spatial conditions (e.g. contains or overlaps).</a:t>
            </a:r>
          </a:p>
          <a:p>
            <a:pPr lvl="1"/>
            <a:r>
              <a:rPr lang="en-US" altLang="en-US" dirty="0"/>
              <a:t>queries can mix spatial and nonspatial conditions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Nearest neighbor queries</a:t>
            </a:r>
            <a:r>
              <a:rPr lang="en-US" altLang="en-US" dirty="0"/>
              <a:t>, given a point or an object, find the nearest object that satisfies given conditions.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Range queries </a:t>
            </a:r>
            <a:r>
              <a:rPr lang="en-US" altLang="en-US" dirty="0"/>
              <a:t>deal with spatial regions. e.g., ask for objects that lie partially or fully inside a specified region.</a:t>
            </a:r>
          </a:p>
          <a:p>
            <a:r>
              <a:rPr lang="en-US" altLang="en-US" dirty="0"/>
              <a:t>Queries that compute intersections or </a:t>
            </a:r>
            <a:r>
              <a:rPr lang="en-US" altLang="en-US" dirty="0">
                <a:solidFill>
                  <a:srgbClr val="002060"/>
                </a:solidFill>
              </a:rPr>
              <a:t>unions</a:t>
            </a:r>
            <a:r>
              <a:rPr lang="en-US" altLang="en-US" dirty="0"/>
              <a:t> of regions.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Spatial join </a:t>
            </a:r>
            <a:r>
              <a:rPr lang="en-US" altLang="en-US" dirty="0"/>
              <a:t>of two spatial relations with the location playing the role of join attribute.</a:t>
            </a:r>
          </a:p>
          <a:p>
            <a:r>
              <a:rPr lang="en-US" altLang="en-US" dirty="0" err="1">
                <a:latin typeface="Times New Roman" panose="02020603050405020304" pitchFamily="18" charset="0"/>
              </a:rPr>
              <a:t>B+index</a:t>
            </a:r>
            <a:r>
              <a:rPr lang="en-US" altLang="en-US" dirty="0">
                <a:latin typeface="Times New Roman" panose="02020603050405020304" pitchFamily="18" charset="0"/>
              </a:rPr>
              <a:t>  - restaurant at precise </a:t>
            </a:r>
            <a:r>
              <a:rPr lang="en-US" altLang="en-US" dirty="0" err="1">
                <a:latin typeface="Times New Roman" panose="02020603050405020304" pitchFamily="18" charset="0"/>
              </a:rPr>
              <a:t>long,lat</a:t>
            </a: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46936AA-5389-4706-9D86-8A63CE20F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Indexing of Spatial Data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C4A4D1F-8168-4564-BDE7-6C8D4BD78D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500" y="1180783"/>
            <a:ext cx="4435083" cy="526346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k-d tree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- early structure used for indexing in multiple dimensions.</a:t>
            </a:r>
          </a:p>
          <a:p>
            <a:r>
              <a:rPr lang="en-US" altLang="en-US" dirty="0"/>
              <a:t>Each level of a </a:t>
            </a:r>
            <a:r>
              <a:rPr lang="en-US" altLang="en-US" i="1" dirty="0"/>
              <a:t>k-d</a:t>
            </a:r>
            <a:r>
              <a:rPr lang="en-US" altLang="en-US" dirty="0"/>
              <a:t>  tree partitions the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space into two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Choose one dimension for partitioning at the root level of the tree.</a:t>
            </a:r>
          </a:p>
          <a:p>
            <a:pPr lvl="1"/>
            <a:r>
              <a:rPr lang="en-US" altLang="en-US" dirty="0"/>
              <a:t>Choose another dimensions for partitioning in nodes at the next level and so on, cycling through the dimensions.</a:t>
            </a:r>
          </a:p>
          <a:p>
            <a:r>
              <a:rPr lang="en-US" altLang="en-US" dirty="0"/>
              <a:t>In each node, approximately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half of the points stored in the sub-tree fall on one side </a:t>
            </a:r>
            <a:r>
              <a:rPr lang="en-US" altLang="en-US" dirty="0"/>
              <a:t>and half on the other.</a:t>
            </a:r>
          </a:p>
          <a:p>
            <a:r>
              <a:rPr lang="en-US" altLang="en-US" dirty="0"/>
              <a:t>Partitioning stops when a node has less than a given number of points.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28D4692-2C0C-4171-B92F-B0BEE58A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47" y="916193"/>
            <a:ext cx="3553905" cy="372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F5BAEA6-A9D8-43EF-8AFB-109BDADBB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572" y="4830025"/>
            <a:ext cx="3509978" cy="164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700" kern="0" dirty="0"/>
              <a:t>The </a:t>
            </a:r>
            <a:r>
              <a:rPr lang="en-US" altLang="en-US" sz="1700" b="1" kern="0" dirty="0">
                <a:solidFill>
                  <a:srgbClr val="002060"/>
                </a:solidFill>
              </a:rPr>
              <a:t>k-d-B tree</a:t>
            </a:r>
            <a:r>
              <a:rPr lang="en-US" altLang="en-US" sz="1700" kern="0" dirty="0">
                <a:solidFill>
                  <a:srgbClr val="002060"/>
                </a:solidFill>
              </a:rPr>
              <a:t> </a:t>
            </a:r>
            <a:r>
              <a:rPr lang="en-US" altLang="en-US" sz="1700" kern="0" dirty="0"/>
              <a:t>extends the </a:t>
            </a:r>
            <a:r>
              <a:rPr lang="en-US" altLang="en-US" sz="1700" i="1" kern="0" dirty="0"/>
              <a:t>k-d</a:t>
            </a:r>
            <a:r>
              <a:rPr lang="en-US" altLang="en-US" sz="1700" kern="0" dirty="0"/>
              <a:t> tree to allow multiple child nodes for each internal node; well-suited for secondary storage.</a:t>
            </a:r>
          </a:p>
          <a:p>
            <a:pPr>
              <a:lnSpc>
                <a:spcPct val="90000"/>
              </a:lnSpc>
            </a:pPr>
            <a:endParaRPr lang="en-US" altLang="en-US" sz="1700" kern="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DA9025-6AD6-4A20-9510-926B2D44ADBB}"/>
                  </a:ext>
                </a:extLst>
              </p14:cNvPr>
              <p14:cNvContentPartPr/>
              <p14:nvPr/>
            </p14:nvContentPartPr>
            <p14:xfrm>
              <a:off x="6953604" y="4690956"/>
              <a:ext cx="36360" cy="1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DA9025-6AD6-4A20-9510-926B2D44A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4964" y="4681956"/>
                <a:ext cx="54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D9626C-E07F-40B4-BF46-3C89A0FD17C6}"/>
                  </a:ext>
                </a:extLst>
              </p14:cNvPr>
              <p14:cNvContentPartPr/>
              <p14:nvPr/>
            </p14:nvContentPartPr>
            <p14:xfrm>
              <a:off x="7336644" y="2387676"/>
              <a:ext cx="18360" cy="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D9626C-E07F-40B4-BF46-3C89A0FD17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7644" y="2379036"/>
                <a:ext cx="36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3BEB23-A260-46BF-8356-9FBDED9B95DA}"/>
                  </a:ext>
                </a:extLst>
              </p14:cNvPr>
              <p14:cNvContentPartPr/>
              <p14:nvPr/>
            </p14:nvContentPartPr>
            <p14:xfrm>
              <a:off x="8816251" y="4512714"/>
              <a:ext cx="237960" cy="51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3BEB23-A260-46BF-8356-9FBDED9B95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7611" y="4504074"/>
                <a:ext cx="25560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2A6046-E45D-483D-A7CE-8734446B3A87}"/>
                  </a:ext>
                </a:extLst>
              </p14:cNvPr>
              <p14:cNvContentPartPr/>
              <p14:nvPr/>
            </p14:nvContentPartPr>
            <p14:xfrm>
              <a:off x="8698171" y="4381674"/>
              <a:ext cx="763200" cy="54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2A6046-E45D-483D-A7CE-8734446B3A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9531" y="4372674"/>
                <a:ext cx="7808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0285AD-D81B-4E56-ACFE-836712CD6FDE}"/>
                  </a:ext>
                </a:extLst>
              </p14:cNvPr>
              <p14:cNvContentPartPr/>
              <p14:nvPr/>
            </p14:nvContentPartPr>
            <p14:xfrm>
              <a:off x="5105011" y="1104954"/>
              <a:ext cx="287280" cy="52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0285AD-D81B-4E56-ACFE-836712CD6F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6371" y="1096314"/>
                <a:ext cx="304920" cy="54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6194717B-8ECF-4F8B-945D-8AB26924C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Division of Space by Quadtrees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79A0A68-C07D-436B-B4EC-0157D39473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53390"/>
            <a:ext cx="7653603" cy="52634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Each node of a quadtree is associated with  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rectangular region of space</a:t>
            </a:r>
            <a:r>
              <a:rPr lang="en-US" altLang="en-US" dirty="0"/>
              <a:t>; the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top node </a:t>
            </a:r>
            <a:r>
              <a:rPr lang="en-US" altLang="en-US" dirty="0"/>
              <a:t>is associated with the entire target space.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non-leaf  nodes divides its region into four equal sized quadrants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correspondingly each such node has four child nodes corresponding to the four quadrants and so 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Leaf nodes have between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zero and some fixed maximum number of points </a:t>
            </a:r>
            <a:r>
              <a:rPr lang="en-US" altLang="en-US" dirty="0"/>
              <a:t>(set to 1 in example).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</a:rPr>
              <a:t>alternative index structures for special data</a:t>
            </a:r>
            <a:endParaRPr lang="en-US" altLang="en-US" dirty="0"/>
          </a:p>
        </p:txBody>
      </p:sp>
      <p:pic>
        <p:nvPicPr>
          <p:cNvPr id="136196" name="Picture 7">
            <a:extLst>
              <a:ext uri="{FF2B5EF4-FFF2-40B4-BE49-F238E27FC236}">
                <a16:creationId xmlns:a16="http://schemas.microsoft.com/office/drawing/2014/main" id="{231FABA6-5033-4C35-80CF-5126966A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60" y="3634024"/>
            <a:ext cx="2395861" cy="23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22ECCF-DF0A-CE75-E904-95072D81D0ED}"/>
              </a:ext>
            </a:extLst>
          </p:cNvPr>
          <p:cNvSpPr txBox="1"/>
          <p:nvPr/>
        </p:nvSpPr>
        <p:spPr>
          <a:xfrm>
            <a:off x="4273550" y="624758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</a:rPr>
              <a:t>alternative index structures for special data.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07C7D0F-CE98-447A-BB57-D0098B311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R-Trees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DB6B82C9-851B-4DC2-8EBF-CDB535FD7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379" y="1067662"/>
            <a:ext cx="7671358" cy="526346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R-trees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N-dimensional extension </a:t>
            </a:r>
            <a:r>
              <a:rPr lang="en-US" altLang="en-US" dirty="0"/>
              <a:t>of B</a:t>
            </a:r>
            <a:r>
              <a:rPr lang="en-US" altLang="en-US" baseline="30000" dirty="0"/>
              <a:t>+</a:t>
            </a:r>
            <a:r>
              <a:rPr lang="en-US" altLang="en-US" dirty="0"/>
              <a:t>-trees, useful for indexing sets of rectangles and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other polygons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Supported in many modern database systems, along with variants like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R</a:t>
            </a:r>
            <a:r>
              <a:rPr lang="en-US" altLang="en-US" baseline="30000" dirty="0">
                <a:solidFill>
                  <a:schemeClr val="accent3">
                    <a:lumMod val="50000"/>
                  </a:schemeClr>
                </a:solidFill>
              </a:rPr>
              <a:t>+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 -trees and R*-trees.</a:t>
            </a:r>
          </a:p>
          <a:p>
            <a:r>
              <a:rPr lang="en-US" altLang="en-US" dirty="0"/>
              <a:t>Basic idea: generalize the notion of a one-dimensional interval associated with each B+ -tree node to an </a:t>
            </a:r>
            <a:br>
              <a:rPr lang="en-US" altLang="en-US" dirty="0"/>
            </a:br>
            <a:r>
              <a:rPr lang="en-US" altLang="en-US" dirty="0"/>
              <a:t>N-dimensional interval, that is, </a:t>
            </a:r>
            <a:r>
              <a:rPr lang="en-US" altLang="en-US" dirty="0">
                <a:solidFill>
                  <a:srgbClr val="FF0000"/>
                </a:solidFill>
              </a:rPr>
              <a:t>an N-dimensional rectangle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Will consider only the two-dimensional case (</a:t>
            </a:r>
            <a:r>
              <a:rPr lang="en-US" altLang="en-US" i="1" dirty="0"/>
              <a:t>N </a:t>
            </a:r>
            <a:r>
              <a:rPr lang="en-US" altLang="en-US" dirty="0"/>
              <a:t>= 2) </a:t>
            </a:r>
          </a:p>
          <a:p>
            <a:pPr lvl="1"/>
            <a:r>
              <a:rPr lang="en-US" altLang="en-US" dirty="0"/>
              <a:t>generalization for </a:t>
            </a:r>
            <a:r>
              <a:rPr lang="en-US" altLang="en-US" i="1" dirty="0"/>
              <a:t>N </a:t>
            </a:r>
            <a:r>
              <a:rPr lang="en-US" altLang="en-US" dirty="0"/>
              <a:t>&gt; 2 is  straightforward, although R-trees work well only for relatively small N</a:t>
            </a:r>
          </a:p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bounding box </a:t>
            </a:r>
            <a:r>
              <a:rPr lang="en-US" altLang="en-US" dirty="0"/>
              <a:t>of a node is a </a:t>
            </a:r>
            <a:r>
              <a:rPr lang="en-US" altLang="en-US" dirty="0">
                <a:solidFill>
                  <a:srgbClr val="FF0000"/>
                </a:solidFill>
              </a:rPr>
              <a:t>minimum  sized rectangle that contains all the rectangles/polygons associated with the node</a:t>
            </a:r>
          </a:p>
          <a:p>
            <a:pPr lvl="1"/>
            <a:r>
              <a:rPr lang="en-US" altLang="en-US" i="1" dirty="0"/>
              <a:t>Bounding boxes of children of a node are allowed to overlap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717F5472-3E83-469E-989D-EC685DBB3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R-Tree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0F338110-E777-4E0C-9127-4B7D0ACAE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67662"/>
            <a:ext cx="7746387" cy="5263469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set of rectangles </a:t>
            </a:r>
            <a:r>
              <a:rPr lang="en-US" altLang="en-US" dirty="0"/>
              <a:t>(solid line) and the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bounding boxes</a:t>
            </a:r>
            <a:r>
              <a:rPr lang="en-US" altLang="en-US" dirty="0"/>
              <a:t> (dashed line) of the nodes of an R-tree for the rectangles.</a:t>
            </a:r>
          </a:p>
          <a:p>
            <a:r>
              <a:rPr lang="en-US" altLang="en-US" dirty="0"/>
              <a:t>The R-tree is shown on the right.</a:t>
            </a:r>
            <a:endParaRPr lang="en-US" altLang="en-US" dirty="0"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buClr>
                <a:srgbClr val="CC33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Georgia" panose="02040502050405020303" pitchFamily="18" charset="0"/>
              </a:rPr>
              <a:t>	</a:t>
            </a:r>
          </a:p>
        </p:txBody>
      </p:sp>
      <p:pic>
        <p:nvPicPr>
          <p:cNvPr id="144388" name="Picture 79">
            <a:extLst>
              <a:ext uri="{FF2B5EF4-FFF2-40B4-BE49-F238E27FC236}">
                <a16:creationId xmlns:a16="http://schemas.microsoft.com/office/drawing/2014/main" id="{A65AA742-AC24-4D62-BA4A-DCC43CC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02" y="2228410"/>
            <a:ext cx="5992874" cy="31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26C38-1010-4B1F-B241-C60CABF1676D}"/>
              </a:ext>
            </a:extLst>
          </p:cNvPr>
          <p:cNvSpPr txBox="1"/>
          <p:nvPr/>
        </p:nvSpPr>
        <p:spPr>
          <a:xfrm>
            <a:off x="2286000" y="556791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Bbi</a:t>
            </a:r>
            <a:r>
              <a:rPr lang="en-US" altLang="en-US" dirty="0">
                <a:latin typeface="Times New Roman" panose="02020603050405020304" pitchFamily="18" charset="0"/>
              </a:rPr>
              <a:t> –coordinates of bounding box </a:t>
            </a:r>
            <a:r>
              <a:rPr lang="en-US" altLang="en-US" dirty="0" err="1">
                <a:latin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D16DB98C-5073-42B4-BF88-0C4542938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EC30A03-5B48-4877-BFDE-46B4DC935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432675" cy="249555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Sparse Index</a:t>
            </a:r>
            <a:r>
              <a:rPr lang="en-US" altLang="en-US" dirty="0"/>
              <a:t>:  contains index records for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only some search-key </a:t>
            </a:r>
            <a:r>
              <a:rPr lang="en-US" altLang="en-US" dirty="0"/>
              <a:t>values.</a:t>
            </a:r>
          </a:p>
          <a:p>
            <a:pPr lvl="1"/>
            <a:r>
              <a:rPr lang="en-US" altLang="en-US" dirty="0"/>
              <a:t>Applicable when records are sequentially ordered on search-key</a:t>
            </a:r>
          </a:p>
          <a:p>
            <a:r>
              <a:rPr lang="en-US" altLang="en-US" dirty="0"/>
              <a:t>To locate a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we:</a:t>
            </a:r>
          </a:p>
          <a:p>
            <a:pPr lvl="1"/>
            <a:r>
              <a:rPr lang="en-US" altLang="en-US" dirty="0"/>
              <a:t>Find index record with largest search-key value &lt; </a:t>
            </a:r>
            <a:r>
              <a:rPr lang="en-US" altLang="en-US" i="1" dirty="0"/>
              <a:t>K</a:t>
            </a:r>
            <a:endParaRPr lang="en-US" altLang="en-US" dirty="0"/>
          </a:p>
          <a:p>
            <a:pPr lvl="1"/>
            <a:r>
              <a:rPr lang="en-US" altLang="en-US" dirty="0"/>
              <a:t>Search file sequentially starting at the record to which the index record points  -</a:t>
            </a:r>
            <a:r>
              <a:rPr lang="en-US" altLang="en-US" sz="1200" b="1" dirty="0" err="1">
                <a:solidFill>
                  <a:schemeClr val="tx2"/>
                </a:solidFill>
              </a:rPr>
              <a:t>dictonary</a:t>
            </a:r>
            <a:r>
              <a:rPr lang="en-US" altLang="en-US" sz="1200" b="1" dirty="0">
                <a:solidFill>
                  <a:schemeClr val="tx2"/>
                </a:solidFill>
              </a:rPr>
              <a:t> word at top of the each page</a:t>
            </a:r>
          </a:p>
        </p:txBody>
      </p:sp>
      <p:pic>
        <p:nvPicPr>
          <p:cNvPr id="19460" name="Picture 7">
            <a:extLst>
              <a:ext uri="{FF2B5EF4-FFF2-40B4-BE49-F238E27FC236}">
                <a16:creationId xmlns:a16="http://schemas.microsoft.com/office/drawing/2014/main" id="{4CA72F48-2A38-43A9-866F-F0DC1888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45" y="3429000"/>
            <a:ext cx="6078598" cy="279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13B14C-2761-472D-9CA1-3CA9CE8E5434}"/>
                  </a:ext>
                </a:extLst>
              </p14:cNvPr>
              <p14:cNvContentPartPr/>
              <p14:nvPr/>
            </p14:nvContentPartPr>
            <p14:xfrm>
              <a:off x="2315120" y="3803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13B14C-2761-472D-9CA1-3CA9CE8E5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6120" y="3794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777C6C-2E06-4C68-A14A-498847FE598E}"/>
                  </a:ext>
                </a:extLst>
              </p14:cNvPr>
              <p14:cNvContentPartPr/>
              <p14:nvPr/>
            </p14:nvContentPartPr>
            <p14:xfrm>
              <a:off x="2154560" y="3879040"/>
              <a:ext cx="33120" cy="3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777C6C-2E06-4C68-A14A-498847FE59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5920" y="3870040"/>
                <a:ext cx="507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F1503A-7D0C-4202-8883-F660D2C74D10}"/>
                  </a:ext>
                </a:extLst>
              </p14:cNvPr>
              <p14:cNvContentPartPr/>
              <p14:nvPr/>
            </p14:nvContentPartPr>
            <p14:xfrm>
              <a:off x="3709065" y="5552625"/>
              <a:ext cx="3600" cy="2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F1503A-7D0C-4202-8883-F660D2C74D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065" y="5543985"/>
                <a:ext cx="212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9905019-345B-476D-9AD3-649546985111}"/>
              </a:ext>
            </a:extLst>
          </p:cNvPr>
          <p:cNvGrpSpPr/>
          <p:nvPr/>
        </p:nvGrpSpPr>
        <p:grpSpPr>
          <a:xfrm>
            <a:off x="3853360" y="4412407"/>
            <a:ext cx="291960" cy="167400"/>
            <a:chOff x="3853360" y="4412407"/>
            <a:chExt cx="29196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C2EF51-4461-4029-B3FF-3F9CA2BFE6BB}"/>
                    </a:ext>
                  </a:extLst>
                </p14:cNvPr>
                <p14:cNvContentPartPr/>
                <p14:nvPr/>
              </p14:nvContentPartPr>
              <p14:xfrm>
                <a:off x="4108240" y="4481527"/>
                <a:ext cx="1008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C2EF51-4461-4029-B3FF-3F9CA2BFE6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99600" y="4472527"/>
                  <a:ext cx="27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86E75C-2DCF-4460-BB87-4489E46F7D23}"/>
                    </a:ext>
                  </a:extLst>
                </p14:cNvPr>
                <p14:cNvContentPartPr/>
                <p14:nvPr/>
              </p14:nvContentPartPr>
              <p14:xfrm>
                <a:off x="3853360" y="4412407"/>
                <a:ext cx="29196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86E75C-2DCF-4460-BB87-4489E46F7D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4720" y="4403767"/>
                  <a:ext cx="309600" cy="185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C838-0D7B-4CA1-A368-E45A55FA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A515-CB79-4057-A262-9BE0A57F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b="1" dirty="0" err="1">
                <a:solidFill>
                  <a:schemeClr val="tx2"/>
                </a:solidFill>
              </a:rPr>
              <a:t>dictonary</a:t>
            </a:r>
            <a:r>
              <a:rPr lang="en-US" altLang="en-US" sz="1800" b="1" dirty="0">
                <a:solidFill>
                  <a:schemeClr val="tx2"/>
                </a:solidFill>
              </a:rPr>
              <a:t> word </a:t>
            </a:r>
          </a:p>
          <a:p>
            <a:r>
              <a:rPr lang="en-US" altLang="en-US" sz="1800" b="1" dirty="0">
                <a:solidFill>
                  <a:schemeClr val="tx2"/>
                </a:solidFill>
              </a:rPr>
              <a:t>at top of the each page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-sparse index</a:t>
            </a:r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4FCCFE2B-3ECE-48D0-88DC-65A3DA38F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7" y="0"/>
            <a:ext cx="4760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152F09-8C21-42C3-B55C-6B53D5DC22B6}"/>
              </a:ext>
            </a:extLst>
          </p:cNvPr>
          <p:cNvGrpSpPr/>
          <p:nvPr/>
        </p:nvGrpSpPr>
        <p:grpSpPr>
          <a:xfrm>
            <a:off x="2867320" y="128047"/>
            <a:ext cx="1040760" cy="558000"/>
            <a:chOff x="2867320" y="128047"/>
            <a:chExt cx="1040760" cy="5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7A9090-3CB6-4DA8-8BC2-434CB79BB008}"/>
                    </a:ext>
                  </a:extLst>
                </p14:cNvPr>
                <p14:cNvContentPartPr/>
                <p14:nvPr/>
              </p14:nvContentPartPr>
              <p14:xfrm>
                <a:off x="3852640" y="259807"/>
                <a:ext cx="55440" cy="3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7A9090-3CB6-4DA8-8BC2-434CB79BB0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43640" y="250807"/>
                  <a:ext cx="73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DB85A3-E6E3-4281-AEC2-846B07202428}"/>
                    </a:ext>
                  </a:extLst>
                </p14:cNvPr>
                <p14:cNvContentPartPr/>
                <p14:nvPr/>
              </p14:nvContentPartPr>
              <p14:xfrm>
                <a:off x="2867320" y="128047"/>
                <a:ext cx="1035720" cy="55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DB85A3-E6E3-4281-AEC2-846B07202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58680" y="119407"/>
                  <a:ext cx="105336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BD02BB-5942-4C51-9D24-364E02384867}"/>
                  </a:ext>
                </a:extLst>
              </p14:cNvPr>
              <p14:cNvContentPartPr/>
              <p14:nvPr/>
            </p14:nvContentPartPr>
            <p14:xfrm>
              <a:off x="5497840" y="339727"/>
              <a:ext cx="308520" cy="19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BD02BB-5942-4C51-9D24-364E023848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8840" y="331087"/>
                <a:ext cx="32616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92466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133911</TotalTime>
  <Words>6261</Words>
  <Application>Microsoft Office PowerPoint</Application>
  <PresentationFormat>On-screen Show (4:3)</PresentationFormat>
  <Paragraphs>626</Paragraphs>
  <Slides>75</Slides>
  <Notes>67</Notes>
  <HiddenSlides>8</HiddenSlides>
  <MMClips>0</MMClips>
  <ScaleCrop>false</ScaleCrop>
  <HeadingPairs>
    <vt:vector size="10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  <vt:variant>
        <vt:lpstr>Custom Shows</vt:lpstr>
      </vt:variant>
      <vt:variant>
        <vt:i4>1</vt:i4>
      </vt:variant>
    </vt:vector>
  </HeadingPairs>
  <TitlesOfParts>
    <vt:vector size="87" baseType="lpstr">
      <vt:lpstr>MS PGothic</vt:lpstr>
      <vt:lpstr>Arial</vt:lpstr>
      <vt:lpstr>Georgia</vt:lpstr>
      <vt:lpstr>Helvetica</vt:lpstr>
      <vt:lpstr>Monotype Sorts</vt:lpstr>
      <vt:lpstr>Symbol</vt:lpstr>
      <vt:lpstr>Times New Roman</vt:lpstr>
      <vt:lpstr>Webdings</vt:lpstr>
      <vt:lpstr>Wingdings</vt:lpstr>
      <vt:lpstr>2_db-5-grey</vt:lpstr>
      <vt:lpstr>Equation</vt:lpstr>
      <vt:lpstr>Chapter 14: Indexing</vt:lpstr>
      <vt:lpstr>Outline</vt:lpstr>
      <vt:lpstr>Basic Concepts</vt:lpstr>
      <vt:lpstr>Index Evaluation Metrics</vt:lpstr>
      <vt:lpstr>Ordered Indices</vt:lpstr>
      <vt:lpstr>Dense Index Files(ordered index)</vt:lpstr>
      <vt:lpstr>Dense Index Files (Cont.)</vt:lpstr>
      <vt:lpstr>Sparse Index Files</vt:lpstr>
      <vt:lpstr>PowerPoint Presentation</vt:lpstr>
      <vt:lpstr>Sparse Index Files (Cont.)</vt:lpstr>
      <vt:lpstr>Secondary Indices Example</vt:lpstr>
      <vt:lpstr>Clustering vs Nonclustering Indices</vt:lpstr>
      <vt:lpstr>Multilevel Index</vt:lpstr>
      <vt:lpstr>Multilevel Index (Cont.)</vt:lpstr>
      <vt:lpstr>Index Update:  Deletion</vt:lpstr>
      <vt:lpstr>Index Update:  Insertion</vt:lpstr>
      <vt:lpstr>Indices on Multiple Keys</vt:lpstr>
      <vt:lpstr>B+-Tree Index Files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PowerPoint Presentation</vt:lpstr>
      <vt:lpstr>PowerPoint Presentation</vt:lpstr>
      <vt:lpstr>Observations about B+-trees</vt:lpstr>
      <vt:lpstr>Queries on B+-Trees</vt:lpstr>
      <vt:lpstr>Queries on B+-Trees (Cont.)</vt:lpstr>
      <vt:lpstr>PowerPoint Presentation</vt:lpstr>
      <vt:lpstr>-</vt:lpstr>
      <vt:lpstr>Queries on B+-Trees (Cont.)</vt:lpstr>
      <vt:lpstr>Non-Unique Keys</vt:lpstr>
      <vt:lpstr>Updates on B+-Trees:  Insertion</vt:lpstr>
      <vt:lpstr>Updates on B+-Trees:  Insertion (Cont.)</vt:lpstr>
      <vt:lpstr>B+-Tree  Insertion</vt:lpstr>
      <vt:lpstr>B+-Tree  Insertion</vt:lpstr>
      <vt:lpstr>Insertion in B+-Trees (Cont.)</vt:lpstr>
      <vt:lpstr>Examples of B+-Tree Deletion</vt:lpstr>
      <vt:lpstr>Examples of B+-Tree Deletion (Cont.)</vt:lpstr>
      <vt:lpstr>Example of B+-tree Deletion (Cont.)</vt:lpstr>
      <vt:lpstr>Updates on B+-Trees: Deletion</vt:lpstr>
      <vt:lpstr>Updates on B+-Trees:  Deletion</vt:lpstr>
      <vt:lpstr>Complexity of Updates</vt:lpstr>
      <vt:lpstr>Non-Unique Search Keys</vt:lpstr>
      <vt:lpstr>B+-Tree File Organization</vt:lpstr>
      <vt:lpstr>B+-Tree File Organization (Cont.)</vt:lpstr>
      <vt:lpstr>Other Issues in Indexing</vt:lpstr>
      <vt:lpstr>Indexing Strings</vt:lpstr>
      <vt:lpstr>Bulk Loading and Bottom-Up Build</vt:lpstr>
      <vt:lpstr>Bulk Loading and Bottom-Up Build</vt:lpstr>
      <vt:lpstr>B-Tree Index Files</vt:lpstr>
      <vt:lpstr>B-Tree Index Files (Cont.)</vt:lpstr>
      <vt:lpstr>B-Tree Index Files</vt:lpstr>
      <vt:lpstr>B-Tree Index Files (Cont.)</vt:lpstr>
      <vt:lpstr>B-Tree Index Files (Cont.)</vt:lpstr>
      <vt:lpstr>B-Tree Index File Example</vt:lpstr>
      <vt:lpstr>Indexing on Flash</vt:lpstr>
      <vt:lpstr>Indexing in Main Memory</vt:lpstr>
      <vt:lpstr>PowerPoint Presentation</vt:lpstr>
      <vt:lpstr>Static Hashing</vt:lpstr>
      <vt:lpstr>Handling of Bucket Overflows</vt:lpstr>
      <vt:lpstr>Handling of Bucket Overflows (Cont.)</vt:lpstr>
      <vt:lpstr>Example of Hash File Organization</vt:lpstr>
      <vt:lpstr>Example of Hash File Organization</vt:lpstr>
      <vt:lpstr>Example of Hash File Organization </vt:lpstr>
      <vt:lpstr>Deficiencies of Static Hashing</vt:lpstr>
      <vt:lpstr>Creation of Indices</vt:lpstr>
      <vt:lpstr>Index Definition in SQL</vt:lpstr>
      <vt:lpstr>PowerPoint Presentation</vt:lpstr>
      <vt:lpstr>Spatial Data</vt:lpstr>
      <vt:lpstr>Indexing of Spatial Data</vt:lpstr>
      <vt:lpstr>Division of Space by Quadtrees</vt:lpstr>
      <vt:lpstr>R-Trees</vt:lpstr>
      <vt:lpstr>Example R-Tree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 Introduction</dc:title>
  <dc:creator>Marilyn Turnamian</dc:creator>
  <cp:lastModifiedBy>Jayantha Kumara, Ph.D.</cp:lastModifiedBy>
  <cp:revision>865</cp:revision>
  <cp:lastPrinted>2019-06-24T14:40:34Z</cp:lastPrinted>
  <dcterms:created xsi:type="dcterms:W3CDTF">2009-12-23T00:01:06Z</dcterms:created>
  <dcterms:modified xsi:type="dcterms:W3CDTF">2024-04-03T18:08:07Z</dcterms:modified>
</cp:coreProperties>
</file>